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2"/>
  </p:sldMasterIdLst>
  <p:notesMasterIdLst>
    <p:notesMasterId r:id="rId4"/>
  </p:notesMasterIdLst>
  <p:sldIdLst>
    <p:sldId id="259" r:id="rId3"/>
  </p:sldIdLst>
  <p:sldSz cx="7777163" cy="10909300"/>
  <p:notesSz cx="6807200" cy="9939338"/>
  <p:defaultTextStyle>
    <a:defPPr>
      <a:defRPr lang="ja-JP"/>
    </a:defPPr>
    <a:lvl1pPr marL="0" algn="l" defTabSz="1019190" rtl="0" eaLnBrk="1" latinLnBrk="0" hangingPunct="1">
      <a:defRPr kumimoji="1" sz="2000" kern="1200">
        <a:solidFill>
          <a:schemeClr val="tx1"/>
        </a:solidFill>
        <a:latin typeface="+mn-lt"/>
        <a:ea typeface="+mn-ea"/>
        <a:cs typeface="+mn-cs"/>
      </a:defRPr>
    </a:lvl1pPr>
    <a:lvl2pPr marL="509595" algn="l" defTabSz="1019190" rtl="0" eaLnBrk="1" latinLnBrk="0" hangingPunct="1">
      <a:defRPr kumimoji="1" sz="2000" kern="1200">
        <a:solidFill>
          <a:schemeClr val="tx1"/>
        </a:solidFill>
        <a:latin typeface="+mn-lt"/>
        <a:ea typeface="+mn-ea"/>
        <a:cs typeface="+mn-cs"/>
      </a:defRPr>
    </a:lvl2pPr>
    <a:lvl3pPr marL="1019190" algn="l" defTabSz="1019190" rtl="0" eaLnBrk="1" latinLnBrk="0" hangingPunct="1">
      <a:defRPr kumimoji="1" sz="2000" kern="1200">
        <a:solidFill>
          <a:schemeClr val="tx1"/>
        </a:solidFill>
        <a:latin typeface="+mn-lt"/>
        <a:ea typeface="+mn-ea"/>
        <a:cs typeface="+mn-cs"/>
      </a:defRPr>
    </a:lvl3pPr>
    <a:lvl4pPr marL="1528785" algn="l" defTabSz="1019190" rtl="0" eaLnBrk="1" latinLnBrk="0" hangingPunct="1">
      <a:defRPr kumimoji="1" sz="2000" kern="1200">
        <a:solidFill>
          <a:schemeClr val="tx1"/>
        </a:solidFill>
        <a:latin typeface="+mn-lt"/>
        <a:ea typeface="+mn-ea"/>
        <a:cs typeface="+mn-cs"/>
      </a:defRPr>
    </a:lvl4pPr>
    <a:lvl5pPr marL="2038380" algn="l" defTabSz="1019190" rtl="0" eaLnBrk="1" latinLnBrk="0" hangingPunct="1">
      <a:defRPr kumimoji="1" sz="2000" kern="1200">
        <a:solidFill>
          <a:schemeClr val="tx1"/>
        </a:solidFill>
        <a:latin typeface="+mn-lt"/>
        <a:ea typeface="+mn-ea"/>
        <a:cs typeface="+mn-cs"/>
      </a:defRPr>
    </a:lvl5pPr>
    <a:lvl6pPr marL="2547976" algn="l" defTabSz="1019190" rtl="0" eaLnBrk="1" latinLnBrk="0" hangingPunct="1">
      <a:defRPr kumimoji="1" sz="2000" kern="1200">
        <a:solidFill>
          <a:schemeClr val="tx1"/>
        </a:solidFill>
        <a:latin typeface="+mn-lt"/>
        <a:ea typeface="+mn-ea"/>
        <a:cs typeface="+mn-cs"/>
      </a:defRPr>
    </a:lvl6pPr>
    <a:lvl7pPr marL="3057571" algn="l" defTabSz="1019190" rtl="0" eaLnBrk="1" latinLnBrk="0" hangingPunct="1">
      <a:defRPr kumimoji="1" sz="2000" kern="1200">
        <a:solidFill>
          <a:schemeClr val="tx1"/>
        </a:solidFill>
        <a:latin typeface="+mn-lt"/>
        <a:ea typeface="+mn-ea"/>
        <a:cs typeface="+mn-cs"/>
      </a:defRPr>
    </a:lvl7pPr>
    <a:lvl8pPr marL="3567166" algn="l" defTabSz="1019190" rtl="0" eaLnBrk="1" latinLnBrk="0" hangingPunct="1">
      <a:defRPr kumimoji="1" sz="2000" kern="1200">
        <a:solidFill>
          <a:schemeClr val="tx1"/>
        </a:solidFill>
        <a:latin typeface="+mn-lt"/>
        <a:ea typeface="+mn-ea"/>
        <a:cs typeface="+mn-cs"/>
      </a:defRPr>
    </a:lvl8pPr>
    <a:lvl9pPr marL="4076761" algn="l" defTabSz="1019190" rtl="0" eaLnBrk="1" latinLnBrk="0" hangingPunct="1">
      <a:defRPr kumimoji="1" sz="20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668C4"/>
    <a:srgbClr val="FF00FF"/>
    <a:srgbClr val="008000"/>
    <a:srgbClr val="FF3399"/>
    <a:srgbClr val="FF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15620" autoAdjust="0"/>
    <p:restoredTop sz="99885" autoAdjust="0"/>
  </p:normalViewPr>
  <p:slideViewPr>
    <p:cSldViewPr snapToGrid="0" snapToObjects="1">
      <p:cViewPr>
        <p:scale>
          <a:sx n="84" d="100"/>
          <a:sy n="84" d="100"/>
        </p:scale>
        <p:origin x="-3498" y="-54"/>
      </p:cViewPr>
      <p:guideLst>
        <p:guide orient="horz" pos="3436"/>
        <p:guide pos="245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1" Type="http://schemas.openxmlformats.org/officeDocument/2006/relationships/customXml" Target="../customXml/item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9786" cy="496967"/>
          </a:xfrm>
          <a:prstGeom prst="rect">
            <a:avLst/>
          </a:prstGeom>
        </p:spPr>
        <p:txBody>
          <a:bodyPr vert="horz" lIns="91550" tIns="45775" rIns="91550" bIns="45775" rtlCol="0"/>
          <a:lstStyle>
            <a:lvl1pPr algn="l">
              <a:defRPr sz="1200"/>
            </a:lvl1pPr>
          </a:lstStyle>
          <a:p>
            <a:endParaRPr kumimoji="1" lang="ja-JP" altLang="en-US" dirty="0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55839" y="0"/>
            <a:ext cx="2949786" cy="496967"/>
          </a:xfrm>
          <a:prstGeom prst="rect">
            <a:avLst/>
          </a:prstGeom>
        </p:spPr>
        <p:txBody>
          <a:bodyPr vert="horz" lIns="91550" tIns="45775" rIns="91550" bIns="45775" rtlCol="0"/>
          <a:lstStyle>
            <a:lvl1pPr algn="r">
              <a:defRPr sz="1200"/>
            </a:lvl1pPr>
          </a:lstStyle>
          <a:p>
            <a:fld id="{BF9C92B6-F11C-41C9-8BCF-244124D64897}" type="datetimeFigureOut">
              <a:rPr kumimoji="1" lang="ja-JP" altLang="en-US" smtClean="0"/>
              <a:pPr/>
              <a:t>2016/3/1</a:t>
            </a:fld>
            <a:endParaRPr kumimoji="1" lang="ja-JP" altLang="en-US" dirty="0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2074863" y="744538"/>
            <a:ext cx="2657475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550" tIns="45775" rIns="91550" bIns="45775" rtlCol="0" anchor="ctr"/>
          <a:lstStyle/>
          <a:p>
            <a:endParaRPr lang="ja-JP" altLang="en-US" dirty="0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80720" y="4721186"/>
            <a:ext cx="5445760" cy="4472702"/>
          </a:xfrm>
          <a:prstGeom prst="rect">
            <a:avLst/>
          </a:prstGeom>
        </p:spPr>
        <p:txBody>
          <a:bodyPr vert="horz" lIns="91550" tIns="45775" rIns="91550" bIns="45775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1" y="9440646"/>
            <a:ext cx="2949786" cy="496967"/>
          </a:xfrm>
          <a:prstGeom prst="rect">
            <a:avLst/>
          </a:prstGeom>
        </p:spPr>
        <p:txBody>
          <a:bodyPr vert="horz" lIns="91550" tIns="45775" rIns="91550" bIns="45775" rtlCol="0" anchor="b"/>
          <a:lstStyle>
            <a:lvl1pPr algn="l">
              <a:defRPr sz="1200"/>
            </a:lvl1pPr>
          </a:lstStyle>
          <a:p>
            <a:endParaRPr kumimoji="1" lang="ja-JP" altLang="en-US" dirty="0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55839" y="9440646"/>
            <a:ext cx="2949786" cy="496967"/>
          </a:xfrm>
          <a:prstGeom prst="rect">
            <a:avLst/>
          </a:prstGeom>
        </p:spPr>
        <p:txBody>
          <a:bodyPr vert="horz" lIns="91550" tIns="45775" rIns="91550" bIns="45775" rtlCol="0" anchor="b"/>
          <a:lstStyle>
            <a:lvl1pPr algn="r">
              <a:defRPr sz="1200"/>
            </a:lvl1pPr>
          </a:lstStyle>
          <a:p>
            <a:fld id="{112AF161-D8AF-4E43-99BE-60923BD69E88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6362525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019190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1pPr>
    <a:lvl2pPr marL="509595" algn="l" defTabSz="1019190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2pPr>
    <a:lvl3pPr marL="1019190" algn="l" defTabSz="1019190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3pPr>
    <a:lvl4pPr marL="1528785" algn="l" defTabSz="1019190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4pPr>
    <a:lvl5pPr marL="2038380" algn="l" defTabSz="1019190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5pPr>
    <a:lvl6pPr marL="2547976" algn="l" defTabSz="1019190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6pPr>
    <a:lvl7pPr marL="3057571" algn="l" defTabSz="1019190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7pPr>
    <a:lvl8pPr marL="3567166" algn="l" defTabSz="1019190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8pPr>
    <a:lvl9pPr marL="4076761" algn="l" defTabSz="1019190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>
          <a:xfrm>
            <a:off x="2074863" y="744538"/>
            <a:ext cx="2657475" cy="3727450"/>
          </a:xfrm>
        </p:spPr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2AF161-D8AF-4E43-99BE-60923BD69E88}" type="slidenum">
              <a:rPr kumimoji="1" lang="ja-JP" altLang="en-US" smtClean="0"/>
              <a:pPr/>
              <a:t>1</a:t>
            </a:fld>
            <a:endParaRPr kumimoji="1" lang="ja-JP" alt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83287" y="3388956"/>
            <a:ext cx="6610589" cy="2338428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166575" y="6181937"/>
            <a:ext cx="5444014" cy="2787932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59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91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7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83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9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757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71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67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E669CD-8A8D-488C-A36E-2A39534DDF2F}" type="datetimeFigureOut">
              <a:rPr kumimoji="1" lang="ja-JP" altLang="en-US" smtClean="0"/>
              <a:pPr/>
              <a:t>2016/3/1</a:t>
            </a:fld>
            <a:endParaRPr kumimoji="1" lang="ja-JP" altLang="en-US" dirty="0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C811D2-6D31-4704-97AE-1C87B42A6F57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E669CD-8A8D-488C-A36E-2A39534DDF2F}" type="datetimeFigureOut">
              <a:rPr kumimoji="1" lang="ja-JP" altLang="en-US" smtClean="0"/>
              <a:pPr/>
              <a:t>2016/3/1</a:t>
            </a:fld>
            <a:endParaRPr kumimoji="1" lang="ja-JP" altLang="en-US" dirty="0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C811D2-6D31-4704-97AE-1C87B42A6F57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4228832" y="631326"/>
            <a:ext cx="1312397" cy="13444702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291644" y="631326"/>
            <a:ext cx="3807570" cy="13444702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E669CD-8A8D-488C-A36E-2A39534DDF2F}" type="datetimeFigureOut">
              <a:rPr kumimoji="1" lang="ja-JP" altLang="en-US" smtClean="0"/>
              <a:pPr/>
              <a:t>2016/3/1</a:t>
            </a:fld>
            <a:endParaRPr kumimoji="1" lang="ja-JP" altLang="en-US" dirty="0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C811D2-6D31-4704-97AE-1C87B42A6F57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E669CD-8A8D-488C-A36E-2A39534DDF2F}" type="datetimeFigureOut">
              <a:rPr kumimoji="1" lang="ja-JP" altLang="en-US" smtClean="0"/>
              <a:pPr/>
              <a:t>2016/3/1</a:t>
            </a:fld>
            <a:endParaRPr kumimoji="1" lang="ja-JP" altLang="en-US" dirty="0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C811D2-6D31-4704-97AE-1C87B42A6F57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14342" y="7010236"/>
            <a:ext cx="6610589" cy="2166709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614342" y="4623828"/>
            <a:ext cx="6610589" cy="2386409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595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919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78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838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97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757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716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67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E669CD-8A8D-488C-A36E-2A39534DDF2F}" type="datetimeFigureOut">
              <a:rPr kumimoji="1" lang="ja-JP" altLang="en-US" smtClean="0"/>
              <a:pPr/>
              <a:t>2016/3/1</a:t>
            </a:fld>
            <a:endParaRPr kumimoji="1" lang="ja-JP" altLang="en-US" dirty="0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C811D2-6D31-4704-97AE-1C87B42A6F57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291644" y="3676840"/>
            <a:ext cx="2559983" cy="1039918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2981246" y="3676840"/>
            <a:ext cx="2559983" cy="1039918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E669CD-8A8D-488C-A36E-2A39534DDF2F}" type="datetimeFigureOut">
              <a:rPr kumimoji="1" lang="ja-JP" altLang="en-US" smtClean="0"/>
              <a:pPr/>
              <a:t>2016/3/1</a:t>
            </a:fld>
            <a:endParaRPr kumimoji="1" lang="ja-JP" altLang="en-US" dirty="0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C811D2-6D31-4704-97AE-1C87B42A6F57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88858" y="436877"/>
            <a:ext cx="6999447" cy="1818217"/>
          </a:xfrm>
        </p:spPr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88859" y="2441967"/>
            <a:ext cx="3436264" cy="1017696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595" indent="0">
              <a:buNone/>
              <a:defRPr sz="2200" b="1"/>
            </a:lvl2pPr>
            <a:lvl3pPr marL="1019190" indent="0">
              <a:buNone/>
              <a:defRPr sz="2000" b="1"/>
            </a:lvl3pPr>
            <a:lvl4pPr marL="1528785" indent="0">
              <a:buNone/>
              <a:defRPr sz="1800" b="1"/>
            </a:lvl4pPr>
            <a:lvl5pPr marL="2038380" indent="0">
              <a:buNone/>
              <a:defRPr sz="1800" b="1"/>
            </a:lvl5pPr>
            <a:lvl6pPr marL="2547976" indent="0">
              <a:buNone/>
              <a:defRPr sz="1800" b="1"/>
            </a:lvl6pPr>
            <a:lvl7pPr marL="3057571" indent="0">
              <a:buNone/>
              <a:defRPr sz="1800" b="1"/>
            </a:lvl7pPr>
            <a:lvl8pPr marL="3567166" indent="0">
              <a:buNone/>
              <a:defRPr sz="1800" b="1"/>
            </a:lvl8pPr>
            <a:lvl9pPr marL="4076761" indent="0">
              <a:buNone/>
              <a:defRPr sz="18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388859" y="3459662"/>
            <a:ext cx="3436264" cy="6285475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3950692" y="2441967"/>
            <a:ext cx="3437614" cy="1017696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595" indent="0">
              <a:buNone/>
              <a:defRPr sz="2200" b="1"/>
            </a:lvl2pPr>
            <a:lvl3pPr marL="1019190" indent="0">
              <a:buNone/>
              <a:defRPr sz="2000" b="1"/>
            </a:lvl3pPr>
            <a:lvl4pPr marL="1528785" indent="0">
              <a:buNone/>
              <a:defRPr sz="1800" b="1"/>
            </a:lvl4pPr>
            <a:lvl5pPr marL="2038380" indent="0">
              <a:buNone/>
              <a:defRPr sz="1800" b="1"/>
            </a:lvl5pPr>
            <a:lvl6pPr marL="2547976" indent="0">
              <a:buNone/>
              <a:defRPr sz="1800" b="1"/>
            </a:lvl6pPr>
            <a:lvl7pPr marL="3057571" indent="0">
              <a:buNone/>
              <a:defRPr sz="1800" b="1"/>
            </a:lvl7pPr>
            <a:lvl8pPr marL="3567166" indent="0">
              <a:buNone/>
              <a:defRPr sz="1800" b="1"/>
            </a:lvl8pPr>
            <a:lvl9pPr marL="4076761" indent="0">
              <a:buNone/>
              <a:defRPr sz="18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3950692" y="3459662"/>
            <a:ext cx="3437614" cy="6285475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E669CD-8A8D-488C-A36E-2A39534DDF2F}" type="datetimeFigureOut">
              <a:rPr kumimoji="1" lang="ja-JP" altLang="en-US" smtClean="0"/>
              <a:pPr/>
              <a:t>2016/3/1</a:t>
            </a:fld>
            <a:endParaRPr kumimoji="1" lang="ja-JP" altLang="en-US" dirty="0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C811D2-6D31-4704-97AE-1C87B42A6F57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E669CD-8A8D-488C-A36E-2A39534DDF2F}" type="datetimeFigureOut">
              <a:rPr kumimoji="1" lang="ja-JP" altLang="en-US" smtClean="0"/>
              <a:pPr/>
              <a:t>2016/3/1</a:t>
            </a:fld>
            <a:endParaRPr kumimoji="1" lang="ja-JP" altLang="en-US" dirty="0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C811D2-6D31-4704-97AE-1C87B42A6F57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E669CD-8A8D-488C-A36E-2A39534DDF2F}" type="datetimeFigureOut">
              <a:rPr kumimoji="1" lang="ja-JP" altLang="en-US" smtClean="0"/>
              <a:pPr/>
              <a:t>2016/3/1</a:t>
            </a:fld>
            <a:endParaRPr kumimoji="1" lang="ja-JP" altLang="en-US" dirty="0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C811D2-6D31-4704-97AE-1C87B42A6F57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88859" y="434352"/>
            <a:ext cx="2558633" cy="1848521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040655" y="434353"/>
            <a:ext cx="4347651" cy="931078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388859" y="2282873"/>
            <a:ext cx="2558633" cy="7462265"/>
          </a:xfrm>
        </p:spPr>
        <p:txBody>
          <a:bodyPr/>
          <a:lstStyle>
            <a:lvl1pPr marL="0" indent="0">
              <a:buNone/>
              <a:defRPr sz="1600"/>
            </a:lvl1pPr>
            <a:lvl2pPr marL="509595" indent="0">
              <a:buNone/>
              <a:defRPr sz="1300"/>
            </a:lvl2pPr>
            <a:lvl3pPr marL="1019190" indent="0">
              <a:buNone/>
              <a:defRPr sz="1100"/>
            </a:lvl3pPr>
            <a:lvl4pPr marL="1528785" indent="0">
              <a:buNone/>
              <a:defRPr sz="1000"/>
            </a:lvl4pPr>
            <a:lvl5pPr marL="2038380" indent="0">
              <a:buNone/>
              <a:defRPr sz="1000"/>
            </a:lvl5pPr>
            <a:lvl6pPr marL="2547976" indent="0">
              <a:buNone/>
              <a:defRPr sz="1000"/>
            </a:lvl6pPr>
            <a:lvl7pPr marL="3057571" indent="0">
              <a:buNone/>
              <a:defRPr sz="1000"/>
            </a:lvl7pPr>
            <a:lvl8pPr marL="3567166" indent="0">
              <a:buNone/>
              <a:defRPr sz="1000"/>
            </a:lvl8pPr>
            <a:lvl9pPr marL="4076761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E669CD-8A8D-488C-A36E-2A39534DDF2F}" type="datetimeFigureOut">
              <a:rPr kumimoji="1" lang="ja-JP" altLang="en-US" smtClean="0"/>
              <a:pPr/>
              <a:t>2016/3/1</a:t>
            </a:fld>
            <a:endParaRPr kumimoji="1" lang="ja-JP" altLang="en-US" dirty="0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C811D2-6D31-4704-97AE-1C87B42A6F57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524378" y="7636510"/>
            <a:ext cx="4666298" cy="901534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524378" y="974766"/>
            <a:ext cx="4666298" cy="6545580"/>
          </a:xfrm>
        </p:spPr>
        <p:txBody>
          <a:bodyPr/>
          <a:lstStyle>
            <a:lvl1pPr marL="0" indent="0">
              <a:buNone/>
              <a:defRPr sz="3600"/>
            </a:lvl1pPr>
            <a:lvl2pPr marL="509595" indent="0">
              <a:buNone/>
              <a:defRPr sz="3100"/>
            </a:lvl2pPr>
            <a:lvl3pPr marL="1019190" indent="0">
              <a:buNone/>
              <a:defRPr sz="2700"/>
            </a:lvl3pPr>
            <a:lvl4pPr marL="1528785" indent="0">
              <a:buNone/>
              <a:defRPr sz="2200"/>
            </a:lvl4pPr>
            <a:lvl5pPr marL="2038380" indent="0">
              <a:buNone/>
              <a:defRPr sz="2200"/>
            </a:lvl5pPr>
            <a:lvl6pPr marL="2547976" indent="0">
              <a:buNone/>
              <a:defRPr sz="2200"/>
            </a:lvl6pPr>
            <a:lvl7pPr marL="3057571" indent="0">
              <a:buNone/>
              <a:defRPr sz="2200"/>
            </a:lvl7pPr>
            <a:lvl8pPr marL="3567166" indent="0">
              <a:buNone/>
              <a:defRPr sz="2200"/>
            </a:lvl8pPr>
            <a:lvl9pPr marL="4076761" indent="0">
              <a:buNone/>
              <a:defRPr sz="2200"/>
            </a:lvl9pPr>
          </a:lstStyle>
          <a:p>
            <a:r>
              <a:rPr kumimoji="1" lang="ja-JP" altLang="en-US" dirty="0" smtClean="0"/>
              <a:t>アイコンをクリックして図を追加</a:t>
            </a:r>
            <a:endParaRPr kumimoji="1" lang="ja-JP" altLang="en-US" dirty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524378" y="8538044"/>
            <a:ext cx="4666298" cy="1280326"/>
          </a:xfrm>
        </p:spPr>
        <p:txBody>
          <a:bodyPr/>
          <a:lstStyle>
            <a:lvl1pPr marL="0" indent="0">
              <a:buNone/>
              <a:defRPr sz="1600"/>
            </a:lvl1pPr>
            <a:lvl2pPr marL="509595" indent="0">
              <a:buNone/>
              <a:defRPr sz="1300"/>
            </a:lvl2pPr>
            <a:lvl3pPr marL="1019190" indent="0">
              <a:buNone/>
              <a:defRPr sz="1100"/>
            </a:lvl3pPr>
            <a:lvl4pPr marL="1528785" indent="0">
              <a:buNone/>
              <a:defRPr sz="1000"/>
            </a:lvl4pPr>
            <a:lvl5pPr marL="2038380" indent="0">
              <a:buNone/>
              <a:defRPr sz="1000"/>
            </a:lvl5pPr>
            <a:lvl6pPr marL="2547976" indent="0">
              <a:buNone/>
              <a:defRPr sz="1000"/>
            </a:lvl6pPr>
            <a:lvl7pPr marL="3057571" indent="0">
              <a:buNone/>
              <a:defRPr sz="1000"/>
            </a:lvl7pPr>
            <a:lvl8pPr marL="3567166" indent="0">
              <a:buNone/>
              <a:defRPr sz="1000"/>
            </a:lvl8pPr>
            <a:lvl9pPr marL="4076761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E669CD-8A8D-488C-A36E-2A39534DDF2F}" type="datetimeFigureOut">
              <a:rPr kumimoji="1" lang="ja-JP" altLang="en-US" smtClean="0"/>
              <a:pPr/>
              <a:t>2016/3/1</a:t>
            </a:fld>
            <a:endParaRPr kumimoji="1" lang="ja-JP" altLang="en-US" dirty="0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C811D2-6D31-4704-97AE-1C87B42A6F57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388858" y="436877"/>
            <a:ext cx="6999447" cy="1818217"/>
          </a:xfrm>
          <a:prstGeom prst="rect">
            <a:avLst/>
          </a:prstGeom>
        </p:spPr>
        <p:txBody>
          <a:bodyPr vert="horz" lIns="101919" tIns="50960" rIns="101919" bIns="50960" rtlCol="0" anchor="ctr">
            <a:normAutofit/>
          </a:bodyPr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88858" y="2545504"/>
            <a:ext cx="6999447" cy="7199634"/>
          </a:xfrm>
          <a:prstGeom prst="rect">
            <a:avLst/>
          </a:prstGeom>
        </p:spPr>
        <p:txBody>
          <a:bodyPr vert="horz" lIns="101919" tIns="50960" rIns="101919" bIns="5096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388858" y="10111306"/>
            <a:ext cx="1814671" cy="580819"/>
          </a:xfrm>
          <a:prstGeom prst="rect">
            <a:avLst/>
          </a:prstGeom>
        </p:spPr>
        <p:txBody>
          <a:bodyPr vert="horz" lIns="101919" tIns="50960" rIns="101919" bIns="50960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E669CD-8A8D-488C-A36E-2A39534DDF2F}" type="datetimeFigureOut">
              <a:rPr kumimoji="1" lang="ja-JP" altLang="en-US" smtClean="0"/>
              <a:pPr/>
              <a:t>2016/3/1</a:t>
            </a:fld>
            <a:endParaRPr kumimoji="1" lang="ja-JP" altLang="en-US" dirty="0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2657198" y="10111306"/>
            <a:ext cx="2462768" cy="580819"/>
          </a:xfrm>
          <a:prstGeom prst="rect">
            <a:avLst/>
          </a:prstGeom>
        </p:spPr>
        <p:txBody>
          <a:bodyPr vert="horz" lIns="101919" tIns="50960" rIns="101919" bIns="50960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 dirty="0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5573634" y="10111306"/>
            <a:ext cx="1814671" cy="580819"/>
          </a:xfrm>
          <a:prstGeom prst="rect">
            <a:avLst/>
          </a:prstGeom>
        </p:spPr>
        <p:txBody>
          <a:bodyPr vert="horz" lIns="101919" tIns="50960" rIns="101919" bIns="50960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C811D2-6D31-4704-97AE-1C87B42A6F57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9190" rtl="0" eaLnBrk="1" latinLnBrk="0" hangingPunct="1">
        <a:spcBef>
          <a:spcPct val="0"/>
        </a:spcBef>
        <a:buNone/>
        <a:defRPr kumimoji="1"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196" indent="-382196" algn="l" defTabSz="1019190" rtl="0" eaLnBrk="1" latinLnBrk="0" hangingPunct="1">
        <a:spcBef>
          <a:spcPct val="20000"/>
        </a:spcBef>
        <a:buFont typeface="Arial" pitchFamily="34" charset="0"/>
        <a:buChar char="•"/>
        <a:defRPr kumimoji="1"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8092" indent="-318497" algn="l" defTabSz="1019190" rtl="0" eaLnBrk="1" latinLnBrk="0" hangingPunct="1">
        <a:spcBef>
          <a:spcPct val="20000"/>
        </a:spcBef>
        <a:buFont typeface="Arial" pitchFamily="34" charset="0"/>
        <a:buChar char="–"/>
        <a:defRPr kumimoji="1"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988" indent="-254798" algn="l" defTabSz="1019190" rtl="0" eaLnBrk="1" latinLnBrk="0" hangingPunct="1">
        <a:spcBef>
          <a:spcPct val="20000"/>
        </a:spcBef>
        <a:buFont typeface="Arial" pitchFamily="34" charset="0"/>
        <a:buChar char="•"/>
        <a:defRPr kumimoji="1"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3583" indent="-254798" algn="l" defTabSz="1019190" rtl="0" eaLnBrk="1" latinLnBrk="0" hangingPunct="1">
        <a:spcBef>
          <a:spcPct val="20000"/>
        </a:spcBef>
        <a:buFont typeface="Arial" pitchFamily="34" charset="0"/>
        <a:buChar char="–"/>
        <a:defRPr kumimoji="1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3178" indent="-254798" algn="l" defTabSz="1019190" rtl="0" eaLnBrk="1" latinLnBrk="0" hangingPunct="1">
        <a:spcBef>
          <a:spcPct val="20000"/>
        </a:spcBef>
        <a:buFont typeface="Arial" pitchFamily="34" charset="0"/>
        <a:buChar char="»"/>
        <a:defRPr kumimoji="1"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2773" indent="-254798" algn="l" defTabSz="1019190" rtl="0" eaLnBrk="1" latinLnBrk="0" hangingPunct="1">
        <a:spcBef>
          <a:spcPct val="20000"/>
        </a:spcBef>
        <a:buFont typeface="Arial" pitchFamily="34" charset="0"/>
        <a:buChar char="•"/>
        <a:defRPr kumimoji="1"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2368" indent="-254798" algn="l" defTabSz="1019190" rtl="0" eaLnBrk="1" latinLnBrk="0" hangingPunct="1">
        <a:spcBef>
          <a:spcPct val="20000"/>
        </a:spcBef>
        <a:buFont typeface="Arial" pitchFamily="34" charset="0"/>
        <a:buChar char="•"/>
        <a:defRPr kumimoji="1"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1963" indent="-254798" algn="l" defTabSz="1019190" rtl="0" eaLnBrk="1" latinLnBrk="0" hangingPunct="1">
        <a:spcBef>
          <a:spcPct val="20000"/>
        </a:spcBef>
        <a:buFont typeface="Arial" pitchFamily="34" charset="0"/>
        <a:buChar char="•"/>
        <a:defRPr kumimoji="1"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1559" indent="-254798" algn="l" defTabSz="1019190" rtl="0" eaLnBrk="1" latinLnBrk="0" hangingPunct="1">
        <a:spcBef>
          <a:spcPct val="20000"/>
        </a:spcBef>
        <a:buFont typeface="Arial" pitchFamily="34" charset="0"/>
        <a:buChar char="•"/>
        <a:defRPr kumimoji="1"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1019190" rtl="0" eaLnBrk="1" latinLnBrk="0" hangingPunct="1"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595" algn="l" defTabSz="1019190" rtl="0" eaLnBrk="1" latinLnBrk="0" hangingPunct="1"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9190" algn="l" defTabSz="1019190" rtl="0" eaLnBrk="1" latinLnBrk="0" hangingPunct="1"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785" algn="l" defTabSz="1019190" rtl="0" eaLnBrk="1" latinLnBrk="0" hangingPunct="1"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8380" algn="l" defTabSz="1019190" rtl="0" eaLnBrk="1" latinLnBrk="0" hangingPunct="1"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976" algn="l" defTabSz="1019190" rtl="0" eaLnBrk="1" latinLnBrk="0" hangingPunct="1"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7571" algn="l" defTabSz="1019190" rtl="0" eaLnBrk="1" latinLnBrk="0" hangingPunct="1"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7166" algn="l" defTabSz="1019190" rtl="0" eaLnBrk="1" latinLnBrk="0" hangingPunct="1"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6761" algn="l" defTabSz="1019190" rtl="0" eaLnBrk="1" latinLnBrk="0" hangingPunct="1"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5" Type="http://schemas.openxmlformats.org/officeDocument/2006/relationships/image" Target="../media/image3.png"/><Relationship Id="rId10" Type="http://schemas.openxmlformats.org/officeDocument/2006/relationships/image" Target="../media/image7.png"/><Relationship Id="rId4" Type="http://schemas.openxmlformats.org/officeDocument/2006/relationships/image" Target="../media/image2.jpeg"/><Relationship Id="rId9" Type="http://schemas.microsoft.com/office/2007/relationships/hdphoto" Target="../media/hdphoto1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/>
          <p:cNvSpPr/>
          <p:nvPr/>
        </p:nvSpPr>
        <p:spPr>
          <a:xfrm>
            <a:off x="1180301" y="6944235"/>
            <a:ext cx="6112474" cy="256993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altLang="ja-JP" sz="1400" b="1" dirty="0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Where:    6F </a:t>
            </a:r>
            <a:r>
              <a:rPr lang="en-US" altLang="ja-JP" sz="14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Lecture Room, Interdisciplinary Research Building</a:t>
            </a:r>
          </a:p>
          <a:p>
            <a:pPr lvl="0"/>
            <a:r>
              <a:rPr lang="ja-JP" altLang="en-US" sz="14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　　　　　</a:t>
            </a:r>
            <a:r>
              <a:rPr lang="en-US" altLang="ja-JP" sz="14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ja-JP" sz="1400" b="1" dirty="0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Toyonaka </a:t>
            </a:r>
            <a:r>
              <a:rPr lang="en-US" altLang="ja-JP" sz="14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Campus</a:t>
            </a:r>
          </a:p>
          <a:p>
            <a:r>
              <a:rPr lang="en-US" altLang="ja-JP" sz="14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Open to: </a:t>
            </a:r>
            <a:r>
              <a:rPr lang="en-US" altLang="ja-JP" sz="1400" b="1" dirty="0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All </a:t>
            </a:r>
            <a:r>
              <a:rPr lang="en-US" altLang="ja-JP" sz="14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Osaka University students</a:t>
            </a:r>
          </a:p>
          <a:p>
            <a:pPr lvl="0"/>
            <a:r>
              <a:rPr lang="en-US" altLang="ja-JP" sz="1400" b="1" dirty="0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Contact:   UC </a:t>
            </a:r>
            <a:r>
              <a:rPr lang="en-US" altLang="ja-JP" sz="14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Osaka Office for any enquiries  </a:t>
            </a:r>
          </a:p>
          <a:p>
            <a:pPr lvl="0"/>
            <a:r>
              <a:rPr lang="ja-JP" altLang="en-US" sz="14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　　　　　　</a:t>
            </a:r>
            <a:r>
              <a:rPr lang="en-US" altLang="ja-JP" sz="14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ja-JP" sz="1400" b="1" dirty="0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Tel</a:t>
            </a:r>
            <a:r>
              <a:rPr lang="en-US" altLang="ja-JP" sz="14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06-6850-6785</a:t>
            </a:r>
          </a:p>
          <a:p>
            <a:pPr lvl="0"/>
            <a:r>
              <a:rPr lang="ja-JP" altLang="en-US" sz="14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　　　　　　 </a:t>
            </a:r>
            <a:r>
              <a:rPr lang="en-US" altLang="ja-JP" sz="1400" b="1" dirty="0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Email</a:t>
            </a:r>
            <a:r>
              <a:rPr lang="en-US" altLang="ja-JP" sz="14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kyosui-gakusei-uceap@office.osaka-u.ac.jp </a:t>
            </a:r>
          </a:p>
          <a:p>
            <a:pPr lvl="0">
              <a:lnSpc>
                <a:spcPct val="150000"/>
              </a:lnSpc>
            </a:pPr>
            <a:r>
              <a:rPr lang="en-US" altLang="ja-JP" sz="14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Entry: </a:t>
            </a:r>
            <a:r>
              <a:rPr lang="en-US" altLang="ja-JP" sz="1400" b="1" dirty="0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    </a:t>
            </a:r>
            <a:r>
              <a:rPr lang="en-US" altLang="ja-JP" sz="1400" b="1" u="sng" dirty="0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Online </a:t>
            </a:r>
            <a:r>
              <a:rPr lang="en-US" altLang="ja-JP" sz="1400" b="1" u="sng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booking essential </a:t>
            </a:r>
            <a:r>
              <a:rPr lang="en-US" altLang="ja-JP" sz="14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(first come, first served).</a:t>
            </a:r>
            <a:r>
              <a:rPr lang="en-US" altLang="ja-JP" sz="1400" b="1" i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 lvl="0"/>
            <a:r>
              <a:rPr lang="ja-JP" altLang="en-US" sz="1400" b="1" i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　</a:t>
            </a:r>
            <a:r>
              <a:rPr lang="ja-JP" altLang="en-US" sz="14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　</a:t>
            </a:r>
            <a:r>
              <a:rPr lang="en-US" altLang="ja-JP" sz="14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ja-JP" sz="1400" b="1" dirty="0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         </a:t>
            </a:r>
            <a:r>
              <a:rPr lang="en-US" altLang="ja-JP" sz="1400" b="1" u="sng" dirty="0" smtClean="0">
                <a:solidFill>
                  <a:srgbClr val="008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Online </a:t>
            </a:r>
            <a:r>
              <a:rPr lang="en-US" altLang="ja-JP" sz="1400" b="1" u="sng" dirty="0">
                <a:solidFill>
                  <a:srgbClr val="008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booking is available here</a:t>
            </a:r>
            <a:r>
              <a:rPr lang="en-US" altLang="ja-JP" sz="1400" b="1" u="sng" dirty="0">
                <a:solidFill>
                  <a:srgbClr val="008000"/>
                </a:solidFill>
              </a:rPr>
              <a:t>: </a:t>
            </a:r>
            <a:r>
              <a:rPr lang="en-US" altLang="ja-JP" sz="1400" b="1" u="sng" dirty="0">
                <a:solidFill>
                  <a:srgbClr val="008000"/>
                </a:solidFill>
              </a:rPr>
              <a:t>http://osku.jp/a000</a:t>
            </a:r>
            <a:endParaRPr lang="en-US" altLang="ja-JP" sz="1400" b="1" u="sng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0"/>
            <a:r>
              <a:rPr lang="ja-JP" altLang="en-US" sz="14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　</a:t>
            </a:r>
            <a:r>
              <a:rPr lang="en-US" altLang="ja-JP" sz="14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ja-JP" sz="1400" b="1" dirty="0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            </a:t>
            </a:r>
            <a:r>
              <a:rPr lang="en-US" altLang="ja-JP" sz="1400" b="1" u="sng" dirty="0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Deadline</a:t>
            </a:r>
            <a:r>
              <a:rPr lang="en-US" altLang="ja-JP" sz="1400" b="1" u="sng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Tuesday 15 March</a:t>
            </a:r>
            <a:endParaRPr lang="en-US" altLang="ja-JP" sz="1400" b="1" dirty="0">
              <a:solidFill>
                <a:prstClr val="black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0"/>
            <a:r>
              <a:rPr lang="ja-JP" altLang="en-US" sz="14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　</a:t>
            </a:r>
            <a:r>
              <a:rPr lang="en-US" altLang="ja-JP" sz="14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ja-JP" sz="1400" b="1" dirty="0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            Reading </a:t>
            </a:r>
            <a:r>
              <a:rPr lang="en-US" altLang="ja-JP" sz="14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materials can be found here:     </a:t>
            </a:r>
          </a:p>
          <a:p>
            <a:pPr lvl="0"/>
            <a:r>
              <a:rPr lang="ja-JP" altLang="en-US" sz="14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　</a:t>
            </a:r>
            <a:r>
              <a:rPr lang="en-US" altLang="ja-JP" sz="1400" b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ja-JP" sz="1400" b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            http</a:t>
            </a:r>
            <a:r>
              <a:rPr lang="en-US" altLang="ja-JP" sz="1400" b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://www.inosensei.com/osakauniversitygraduate/index.html</a:t>
            </a:r>
          </a:p>
        </p:txBody>
      </p:sp>
      <p:grpSp>
        <p:nvGrpSpPr>
          <p:cNvPr id="5" name="グループ化 4"/>
          <p:cNvGrpSpPr/>
          <p:nvPr/>
        </p:nvGrpSpPr>
        <p:grpSpPr>
          <a:xfrm>
            <a:off x="1462536" y="9670559"/>
            <a:ext cx="4852091" cy="708068"/>
            <a:chOff x="1450301" y="9670559"/>
            <a:chExt cx="4852091" cy="708068"/>
          </a:xfrm>
        </p:grpSpPr>
        <p:sp>
          <p:nvSpPr>
            <p:cNvPr id="11" name="テキスト ボックス 10"/>
            <p:cNvSpPr txBox="1"/>
            <p:nvPr/>
          </p:nvSpPr>
          <p:spPr>
            <a:xfrm>
              <a:off x="1450301" y="9760418"/>
              <a:ext cx="3913910" cy="52835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</p:spPr>
          <p:txBody>
            <a:bodyPr wrap="square" rtlCol="0">
              <a:spAutoFit/>
            </a:bodyPr>
            <a:lstStyle/>
            <a:p>
              <a:pPr>
                <a:lnSpc>
                  <a:spcPts val="1700"/>
                </a:lnSpc>
              </a:pPr>
              <a:r>
                <a:rPr lang="en-US" altLang="ja-JP" sz="1600" dirty="0"/>
                <a:t>UC/UCEAP</a:t>
              </a:r>
              <a:r>
                <a:rPr lang="ja-JP" altLang="en-US" sz="1600" dirty="0"/>
                <a:t>大阪オフィス</a:t>
              </a:r>
              <a:r>
                <a:rPr lang="en-US" altLang="ja-JP" sz="1600" dirty="0"/>
                <a:t>Facebook</a:t>
              </a:r>
              <a:r>
                <a:rPr lang="ja-JP" altLang="en-US" sz="1600" dirty="0" smtClean="0"/>
                <a:t>ページ</a:t>
              </a:r>
              <a:r>
                <a:rPr lang="en-US" altLang="ja-JP" sz="1600" dirty="0"/>
                <a:t>https://www.facebook.com/UC.UCEAP.Osaka </a:t>
              </a:r>
              <a:r>
                <a:rPr lang="ja-JP" altLang="en-US" sz="1600" b="1" dirty="0" smtClean="0"/>
                <a:t>　　</a:t>
              </a:r>
              <a:endParaRPr lang="en-US" altLang="ja-JP" sz="1600" b="1" dirty="0"/>
            </a:p>
          </p:txBody>
        </p:sp>
        <p:pic>
          <p:nvPicPr>
            <p:cNvPr id="13" name="Picture 2" descr="Z:\UC大阪オフィス担当\広報素材\Facebook_qrcode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594324" y="9670559"/>
              <a:ext cx="708068" cy="70806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20" name="テキスト ボックス 19"/>
          <p:cNvSpPr txBox="1"/>
          <p:nvPr/>
        </p:nvSpPr>
        <p:spPr>
          <a:xfrm>
            <a:off x="-11562" y="479665"/>
            <a:ext cx="7800287" cy="8104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2800"/>
              </a:lnSpc>
            </a:pPr>
            <a:r>
              <a:rPr lang="en-US" altLang="ja-JP" dirty="0">
                <a:solidFill>
                  <a:prstClr val="black"/>
                </a:solidFill>
                <a:effectLst>
                  <a:glow rad="139700">
                    <a:srgbClr val="7598D9">
                      <a:satMod val="175000"/>
                      <a:alpha val="40000"/>
                    </a:srgbClr>
                  </a:glow>
                </a:effectLst>
                <a:latin typeface="+mj-lt"/>
                <a:ea typeface="HGP創英角ｺﾞｼｯｸUB" pitchFamily="50" charset="-128"/>
                <a:cs typeface="+mj-cs"/>
              </a:rPr>
              <a:t>CASE BASED CRITICAL THINKING</a:t>
            </a:r>
            <a:r>
              <a:rPr lang="ja-JP" altLang="en-US" dirty="0">
                <a:solidFill>
                  <a:prstClr val="black"/>
                </a:solidFill>
                <a:effectLst>
                  <a:glow rad="139700">
                    <a:srgbClr val="7598D9">
                      <a:satMod val="175000"/>
                      <a:alpha val="40000"/>
                    </a:srgbClr>
                  </a:glow>
                </a:effectLst>
                <a:latin typeface="+mj-lt"/>
                <a:ea typeface="HGP創英角ｺﾞｼｯｸUB" pitchFamily="50" charset="-128"/>
                <a:cs typeface="+mj-cs"/>
              </a:rPr>
              <a:t>　</a:t>
            </a:r>
            <a:r>
              <a:rPr lang="en-US" altLang="ja-JP" dirty="0" smtClean="0">
                <a:solidFill>
                  <a:prstClr val="black"/>
                </a:solidFill>
                <a:effectLst>
                  <a:glow rad="139700">
                    <a:srgbClr val="7598D9">
                      <a:satMod val="175000"/>
                      <a:alpha val="40000"/>
                    </a:srgbClr>
                  </a:glow>
                </a:effectLst>
                <a:latin typeface="+mj-lt"/>
                <a:ea typeface="HGP創英角ｺﾞｼｯｸUB" pitchFamily="50" charset="-128"/>
                <a:cs typeface="+mj-cs"/>
              </a:rPr>
              <a:t>SPECIAL </a:t>
            </a:r>
            <a:r>
              <a:rPr lang="en-US" altLang="ja-JP" dirty="0">
                <a:solidFill>
                  <a:prstClr val="black"/>
                </a:solidFill>
                <a:effectLst>
                  <a:glow rad="139700">
                    <a:srgbClr val="7598D9">
                      <a:satMod val="175000"/>
                      <a:alpha val="40000"/>
                    </a:srgbClr>
                  </a:glow>
                </a:effectLst>
                <a:latin typeface="+mj-lt"/>
                <a:ea typeface="HGP創英角ｺﾞｼｯｸUB" pitchFamily="50" charset="-128"/>
                <a:cs typeface="+mj-cs"/>
              </a:rPr>
              <a:t>LECTURE </a:t>
            </a:r>
            <a:r>
              <a:rPr lang="en-US" altLang="ja-JP" dirty="0" smtClean="0">
                <a:solidFill>
                  <a:prstClr val="black"/>
                </a:solidFill>
                <a:effectLst>
                  <a:glow rad="139700">
                    <a:srgbClr val="7598D9">
                      <a:satMod val="175000"/>
                      <a:alpha val="40000"/>
                    </a:srgbClr>
                  </a:glow>
                </a:effectLst>
                <a:latin typeface="+mj-lt"/>
                <a:ea typeface="HGP創英角ｺﾞｼｯｸUB" pitchFamily="50" charset="-128"/>
                <a:cs typeface="+mj-cs"/>
              </a:rPr>
              <a:t>No.12</a:t>
            </a:r>
          </a:p>
          <a:p>
            <a:pPr algn="ctr">
              <a:lnSpc>
                <a:spcPts val="2800"/>
              </a:lnSpc>
            </a:pPr>
            <a:r>
              <a:rPr lang="en-US" altLang="ja-JP" dirty="0" smtClean="0">
                <a:solidFill>
                  <a:prstClr val="black"/>
                </a:solidFill>
                <a:effectLst>
                  <a:glow rad="139700">
                    <a:srgbClr val="7598D9">
                      <a:satMod val="175000"/>
                      <a:alpha val="40000"/>
                    </a:srgbClr>
                  </a:glow>
                </a:effectLst>
                <a:latin typeface="+mj-lt"/>
                <a:ea typeface="HGP創英角ｺﾞｼｯｸUB" pitchFamily="50" charset="-128"/>
                <a:cs typeface="+mj-cs"/>
              </a:rPr>
              <a:t>UC OSAKA OFFICE</a:t>
            </a:r>
            <a:endParaRPr kumimoji="1" lang="ja-JP" altLang="en-US" dirty="0">
              <a:latin typeface="+mj-lt"/>
            </a:endParaRPr>
          </a:p>
        </p:txBody>
      </p:sp>
      <p:pic>
        <p:nvPicPr>
          <p:cNvPr id="17" name="Picture 2" descr="Z:\UC大阪オフィス担当\イノ先生特別講義関係\フライヤー\7DYY4852.jpg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0795"/>
          <a:stretch/>
        </p:blipFill>
        <p:spPr bwMode="auto">
          <a:xfrm>
            <a:off x="1269404" y="2832524"/>
            <a:ext cx="1479365" cy="15356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1" name="テキスト ボックス 20"/>
          <p:cNvSpPr txBox="1"/>
          <p:nvPr/>
        </p:nvSpPr>
        <p:spPr>
          <a:xfrm>
            <a:off x="2794033" y="2938652"/>
            <a:ext cx="415759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600" dirty="0" smtClean="0">
                <a:solidFill>
                  <a:prstClr val="black"/>
                </a:solidFill>
                <a:effectLst>
                  <a:glow rad="139700">
                    <a:srgbClr val="7598D9">
                      <a:satMod val="175000"/>
                      <a:alpha val="40000"/>
                    </a:srgbClr>
                  </a:glow>
                </a:effectLst>
                <a:latin typeface="+mj-lt"/>
                <a:ea typeface="HGP創英角ｺﾞｼｯｸUB" pitchFamily="50" charset="-128"/>
                <a:cs typeface="+mj-cs"/>
              </a:rPr>
              <a:t>Interactive Seminar</a:t>
            </a:r>
            <a:r>
              <a:rPr lang="en-US" altLang="ja-JP" sz="1600" dirty="0">
                <a:solidFill>
                  <a:prstClr val="black"/>
                </a:solidFill>
                <a:effectLst>
                  <a:glow rad="139700">
                    <a:srgbClr val="7598D9">
                      <a:satMod val="175000"/>
                      <a:alpha val="40000"/>
                    </a:srgbClr>
                  </a:glow>
                </a:effectLst>
                <a:latin typeface="+mj-lt"/>
                <a:ea typeface="HGP創英角ｺﾞｼｯｸUB" pitchFamily="50" charset="-128"/>
                <a:cs typeface="+mj-cs"/>
              </a:rPr>
              <a:t/>
            </a:r>
            <a:br>
              <a:rPr lang="en-US" altLang="ja-JP" sz="1600" dirty="0">
                <a:solidFill>
                  <a:prstClr val="black"/>
                </a:solidFill>
                <a:effectLst>
                  <a:glow rad="139700">
                    <a:srgbClr val="7598D9">
                      <a:satMod val="175000"/>
                      <a:alpha val="40000"/>
                    </a:srgbClr>
                  </a:glow>
                </a:effectLst>
                <a:latin typeface="+mj-lt"/>
                <a:ea typeface="HGP創英角ｺﾞｼｯｸUB" pitchFamily="50" charset="-128"/>
                <a:cs typeface="+mj-cs"/>
              </a:rPr>
            </a:br>
            <a:r>
              <a:rPr lang="en-US" altLang="ja-JP" sz="1600" dirty="0" smtClean="0">
                <a:solidFill>
                  <a:prstClr val="black"/>
                </a:solidFill>
                <a:effectLst>
                  <a:glow rad="139700">
                    <a:srgbClr val="7598D9">
                      <a:satMod val="175000"/>
                      <a:alpha val="40000"/>
                    </a:srgbClr>
                  </a:glow>
                </a:effectLst>
                <a:latin typeface="+mj-lt"/>
                <a:ea typeface="HGP創英角ｺﾞｼｯｸUB" pitchFamily="50" charset="-128"/>
                <a:cs typeface="+mj-cs"/>
              </a:rPr>
              <a:t>Brainstorming </a:t>
            </a:r>
            <a:r>
              <a:rPr lang="en-US" altLang="ja-JP" sz="1600" dirty="0">
                <a:solidFill>
                  <a:prstClr val="black"/>
                </a:solidFill>
                <a:effectLst>
                  <a:glow rad="139700">
                    <a:srgbClr val="7598D9">
                      <a:satMod val="175000"/>
                      <a:alpha val="40000"/>
                    </a:srgbClr>
                  </a:glow>
                </a:effectLst>
                <a:latin typeface="+mj-lt"/>
                <a:ea typeface="HGP創英角ｺﾞｼｯｸUB" pitchFamily="50" charset="-128"/>
                <a:cs typeface="+mj-cs"/>
              </a:rPr>
              <a:t>&amp; Creative Discussion in </a:t>
            </a:r>
            <a:r>
              <a:rPr lang="en-US" altLang="ja-JP" sz="1600" dirty="0" smtClean="0">
                <a:solidFill>
                  <a:prstClr val="black"/>
                </a:solidFill>
                <a:effectLst>
                  <a:glow rad="139700">
                    <a:srgbClr val="7598D9">
                      <a:satMod val="175000"/>
                      <a:alpha val="40000"/>
                    </a:srgbClr>
                  </a:glow>
                </a:effectLst>
                <a:latin typeface="+mj-lt"/>
                <a:ea typeface="HGP創英角ｺﾞｼｯｸUB" pitchFamily="50" charset="-128"/>
                <a:cs typeface="+mj-cs"/>
              </a:rPr>
              <a:t>English</a:t>
            </a:r>
            <a:r>
              <a:rPr lang="ja-JP" altLang="en-US" sz="1600" dirty="0">
                <a:solidFill>
                  <a:prstClr val="black"/>
                </a:solidFill>
                <a:effectLst>
                  <a:glow rad="139700">
                    <a:srgbClr val="7598D9">
                      <a:satMod val="175000"/>
                      <a:alpha val="40000"/>
                    </a:srgbClr>
                  </a:glow>
                </a:effectLst>
                <a:latin typeface="+mj-lt"/>
                <a:ea typeface="HGP創英角ｺﾞｼｯｸUB" pitchFamily="50" charset="-128"/>
                <a:cs typeface="+mj-cs"/>
              </a:rPr>
              <a:t>　　　　　　　　　　　　　　　　　　　　　　　　　　　　　　　　　　　　　　　　　 </a:t>
            </a:r>
            <a:r>
              <a:rPr lang="en-US" altLang="ja-JP" sz="1600" dirty="0" smtClean="0">
                <a:solidFill>
                  <a:prstClr val="black"/>
                </a:solidFill>
                <a:effectLst>
                  <a:glow rad="139700">
                    <a:srgbClr val="7598D9">
                      <a:satMod val="175000"/>
                      <a:alpha val="40000"/>
                    </a:srgbClr>
                  </a:glow>
                </a:effectLst>
                <a:latin typeface="+mj-lt"/>
                <a:ea typeface="HGP創英角ｺﾞｼｯｸUB" pitchFamily="50" charset="-128"/>
                <a:cs typeface="+mj-cs"/>
              </a:rPr>
              <a:t>Led </a:t>
            </a:r>
            <a:r>
              <a:rPr lang="en-US" altLang="ja-JP" sz="1600" dirty="0">
                <a:solidFill>
                  <a:prstClr val="black"/>
                </a:solidFill>
                <a:effectLst>
                  <a:glow rad="139700">
                    <a:srgbClr val="7598D9">
                      <a:satMod val="175000"/>
                      <a:alpha val="40000"/>
                    </a:srgbClr>
                  </a:glow>
                </a:effectLst>
                <a:latin typeface="+mj-lt"/>
                <a:ea typeface="HGP創英角ｺﾞｼｯｸUB" pitchFamily="50" charset="-128"/>
                <a:cs typeface="+mj-cs"/>
              </a:rPr>
              <a:t>by </a:t>
            </a:r>
            <a:r>
              <a:rPr lang="en-US" altLang="ja-JP" sz="1600" b="1" dirty="0">
                <a:solidFill>
                  <a:prstClr val="black"/>
                </a:solidFill>
                <a:effectLst>
                  <a:glow rad="139700">
                    <a:srgbClr val="7598D9">
                      <a:satMod val="175000"/>
                      <a:alpha val="40000"/>
                    </a:srgbClr>
                  </a:glow>
                </a:effectLst>
                <a:latin typeface="+mj-lt"/>
                <a:ea typeface="HGP創英角ｺﾞｼｯｸUB" pitchFamily="50" charset="-128"/>
                <a:cs typeface="+mj-cs"/>
              </a:rPr>
              <a:t>Professor John Ino </a:t>
            </a:r>
            <a:r>
              <a:rPr lang="en-US" altLang="ja-JP" sz="1600" dirty="0">
                <a:solidFill>
                  <a:prstClr val="black"/>
                </a:solidFill>
                <a:effectLst>
                  <a:glow rad="139700">
                    <a:srgbClr val="7598D9">
                      <a:satMod val="175000"/>
                      <a:alpha val="40000"/>
                    </a:srgbClr>
                  </a:glow>
                </a:effectLst>
                <a:latin typeface="+mj-lt"/>
                <a:ea typeface="HGP創英角ｺﾞｼｯｸUB" pitchFamily="50" charset="-128"/>
                <a:cs typeface="+mj-cs"/>
              </a:rPr>
              <a:t/>
            </a:r>
            <a:br>
              <a:rPr lang="en-US" altLang="ja-JP" sz="1600" dirty="0">
                <a:solidFill>
                  <a:prstClr val="black"/>
                </a:solidFill>
                <a:effectLst>
                  <a:glow rad="139700">
                    <a:srgbClr val="7598D9">
                      <a:satMod val="175000"/>
                      <a:alpha val="40000"/>
                    </a:srgbClr>
                  </a:glow>
                </a:effectLst>
                <a:latin typeface="+mj-lt"/>
                <a:ea typeface="HGP創英角ｺﾞｼｯｸUB" pitchFamily="50" charset="-128"/>
                <a:cs typeface="+mj-cs"/>
              </a:rPr>
            </a:br>
            <a:r>
              <a:rPr lang="en-US" altLang="ja-JP" sz="1600" dirty="0" smtClean="0">
                <a:solidFill>
                  <a:prstClr val="black"/>
                </a:solidFill>
                <a:effectLst>
                  <a:glow rad="139700">
                    <a:srgbClr val="7598D9">
                      <a:satMod val="175000"/>
                      <a:alpha val="40000"/>
                    </a:srgbClr>
                  </a:glow>
                </a:effectLst>
                <a:latin typeface="+mj-lt"/>
                <a:ea typeface="HGP創英角ｺﾞｼｯｸUB" pitchFamily="50" charset="-128"/>
                <a:cs typeface="+mj-cs"/>
              </a:rPr>
              <a:t>Professor </a:t>
            </a:r>
            <a:r>
              <a:rPr lang="en-US" altLang="ja-JP" sz="1600" dirty="0">
                <a:solidFill>
                  <a:prstClr val="black"/>
                </a:solidFill>
                <a:effectLst>
                  <a:glow rad="139700">
                    <a:srgbClr val="7598D9">
                      <a:satMod val="175000"/>
                      <a:alpha val="40000"/>
                    </a:srgbClr>
                  </a:glow>
                </a:effectLst>
                <a:latin typeface="+mj-lt"/>
                <a:ea typeface="HGP創英角ｺﾞｼｯｸUB" pitchFamily="50" charset="-128"/>
                <a:cs typeface="+mj-cs"/>
              </a:rPr>
              <a:t>Emeritus, </a:t>
            </a:r>
            <a:endParaRPr lang="en-US" altLang="ja-JP" sz="1600" dirty="0" smtClean="0">
              <a:solidFill>
                <a:prstClr val="black"/>
              </a:solidFill>
              <a:effectLst>
                <a:glow rad="139700">
                  <a:srgbClr val="7598D9">
                    <a:satMod val="175000"/>
                    <a:alpha val="40000"/>
                  </a:srgbClr>
                </a:glow>
              </a:effectLst>
              <a:latin typeface="+mj-lt"/>
              <a:ea typeface="HGP創英角ｺﾞｼｯｸUB" pitchFamily="50" charset="-128"/>
              <a:cs typeface="+mj-cs"/>
            </a:endParaRPr>
          </a:p>
          <a:p>
            <a:r>
              <a:rPr lang="en-US" altLang="ja-JP" sz="1600" dirty="0" smtClean="0">
                <a:solidFill>
                  <a:prstClr val="black"/>
                </a:solidFill>
                <a:effectLst>
                  <a:glow rad="139700">
                    <a:srgbClr val="7598D9">
                      <a:satMod val="175000"/>
                      <a:alpha val="40000"/>
                    </a:srgbClr>
                  </a:glow>
                </a:effectLst>
                <a:latin typeface="+mj-lt"/>
                <a:ea typeface="HGP創英角ｺﾞｼｯｸUB" pitchFamily="50" charset="-128"/>
                <a:cs typeface="+mj-cs"/>
              </a:rPr>
              <a:t>University </a:t>
            </a:r>
            <a:r>
              <a:rPr lang="en-US" altLang="ja-JP" sz="1600" dirty="0">
                <a:solidFill>
                  <a:prstClr val="black"/>
                </a:solidFill>
                <a:effectLst>
                  <a:glow rad="139700">
                    <a:srgbClr val="7598D9">
                      <a:satMod val="175000"/>
                      <a:alpha val="40000"/>
                    </a:srgbClr>
                  </a:glow>
                </a:effectLst>
                <a:latin typeface="+mj-lt"/>
                <a:ea typeface="HGP創英角ｺﾞｼｯｸUB" pitchFamily="50" charset="-128"/>
                <a:cs typeface="+mj-cs"/>
              </a:rPr>
              <a:t>of California San Francisco</a:t>
            </a:r>
            <a:endParaRPr kumimoji="1" lang="ja-JP" altLang="en-US" sz="1600" dirty="0">
              <a:latin typeface="+mj-lt"/>
            </a:endParaRPr>
          </a:p>
        </p:txBody>
      </p:sp>
      <p:pic>
        <p:nvPicPr>
          <p:cNvPr id="4" name="図 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65243" y="8427376"/>
            <a:ext cx="513331" cy="513331"/>
          </a:xfrm>
          <a:prstGeom prst="rect">
            <a:avLst/>
          </a:prstGeom>
        </p:spPr>
      </p:pic>
      <p:sp>
        <p:nvSpPr>
          <p:cNvPr id="22" name="円/楕円 21"/>
          <p:cNvSpPr/>
          <p:nvPr/>
        </p:nvSpPr>
        <p:spPr>
          <a:xfrm>
            <a:off x="933711" y="4622459"/>
            <a:ext cx="2780042" cy="1473935"/>
          </a:xfrm>
          <a:prstGeom prst="ellipse">
            <a:avLst/>
          </a:prstGeom>
          <a:gradFill flip="none" rotWithShape="1">
            <a:gsLst>
              <a:gs pos="89584">
                <a:srgbClr val="0071D2"/>
              </a:gs>
              <a:gs pos="8750">
                <a:srgbClr val="03D4A8"/>
              </a:gs>
              <a:gs pos="21667">
                <a:srgbClr val="03D4A8"/>
              </a:gs>
              <a:gs pos="41000">
                <a:srgbClr val="03D4A8"/>
              </a:gs>
              <a:gs pos="50840">
                <a:srgbClr val="1CD6D6"/>
              </a:gs>
              <a:gs pos="62000">
                <a:srgbClr val="21D6E0"/>
              </a:gs>
              <a:gs pos="79000">
                <a:srgbClr val="0087E6"/>
              </a:gs>
              <a:gs pos="100000">
                <a:srgbClr val="005CBF"/>
              </a:gs>
            </a:gsLst>
            <a:lin ang="108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1600" b="1" dirty="0" smtClean="0">
                <a:solidFill>
                  <a:schemeClr val="bg1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Thursday,</a:t>
            </a:r>
            <a:r>
              <a:rPr lang="en-US" altLang="ja-JP" sz="1600" b="1" dirty="0">
                <a:solidFill>
                  <a:schemeClr val="bg1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 </a:t>
            </a:r>
            <a:r>
              <a:rPr lang="en-US" altLang="ja-JP" sz="1600" b="1" dirty="0" smtClean="0">
                <a:solidFill>
                  <a:schemeClr val="bg1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March 17</a:t>
            </a:r>
            <a:endParaRPr lang="en-US" altLang="ja-JP" sz="1600" b="1" dirty="0">
              <a:solidFill>
                <a:schemeClr val="bg1"/>
              </a:solidFill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  <a:p>
            <a:pPr algn="ctr"/>
            <a:r>
              <a:rPr lang="en-US" altLang="ja-JP" sz="1600" b="1" dirty="0">
                <a:solidFill>
                  <a:schemeClr val="bg1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1</a:t>
            </a:r>
            <a:r>
              <a:rPr lang="ja-JP" altLang="en-US" sz="1600" b="1" dirty="0">
                <a:solidFill>
                  <a:schemeClr val="bg1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：</a:t>
            </a:r>
            <a:r>
              <a:rPr lang="en-US" altLang="ja-JP" sz="1600" b="1" dirty="0" smtClean="0">
                <a:solidFill>
                  <a:schemeClr val="bg1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30pm - 4:40pm</a:t>
            </a:r>
            <a:endParaRPr lang="en-US" altLang="ja-JP" sz="1600" b="1" dirty="0">
              <a:solidFill>
                <a:schemeClr val="bg1"/>
              </a:solidFill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</p:txBody>
      </p:sp>
      <p:grpSp>
        <p:nvGrpSpPr>
          <p:cNvPr id="3" name="グループ化 2"/>
          <p:cNvGrpSpPr/>
          <p:nvPr/>
        </p:nvGrpSpPr>
        <p:grpSpPr>
          <a:xfrm>
            <a:off x="3967957" y="5154473"/>
            <a:ext cx="2695006" cy="1261430"/>
            <a:chOff x="4017832" y="5269543"/>
            <a:chExt cx="2695006" cy="1261430"/>
          </a:xfrm>
        </p:grpSpPr>
        <p:pic>
          <p:nvPicPr>
            <p:cNvPr id="1033" name="Picture 9" descr="C:\Users\u853600h\AppData\Local\Microsoft\Windows\Temporary Internet Files\Content.IE5\1K1VZRBB\baby-girl-text-clipart[1].jpg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606018">
              <a:off x="5902836" y="5610086"/>
              <a:ext cx="810002" cy="648000"/>
            </a:xfrm>
            <a:prstGeom prst="rect">
              <a:avLst/>
            </a:prstGeom>
            <a:noFill/>
            <a:ln w="38100">
              <a:solidFill>
                <a:srgbClr val="FF00FF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4" name="Picture 10" descr="C:\Users\u853600h\AppData\Local\Microsoft\Windows\Temporary Internet Files\Content.IE5\6FY7SW4M\baby-boy-blue-polka-dots-text[1].jpg"/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21069364">
              <a:off x="4017832" y="5610086"/>
              <a:ext cx="810000" cy="648000"/>
            </a:xfrm>
            <a:prstGeom prst="rect">
              <a:avLst/>
            </a:prstGeom>
            <a:noFill/>
            <a:ln w="38100">
              <a:solidFill>
                <a:srgbClr val="3668C4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1" name="図 50"/>
            <p:cNvPicPr>
              <a:picLocks noChangeAspect="1"/>
            </p:cNvPicPr>
            <p:nvPr/>
          </p:nvPicPr>
          <p:blipFill rotWithShape="1">
            <a:blip r:embed="rId8" cstate="print">
              <a:extLst>
                <a:ext uri="{BEBA8EAE-BF5A-486C-A8C5-ECC9F3942E4B}">
                  <a14:imgProps xmlns:a14="http://schemas.microsoft.com/office/drawing/2010/main">
                    <a14:imgLayer r:embed="rId9">
                      <a14:imgEffect>
                        <a14:backgroundRemoval t="10000" b="90000" l="10000" r="9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1931" t="14899" r="20787" b="42550"/>
            <a:stretch/>
          </p:blipFill>
          <p:spPr>
            <a:xfrm>
              <a:off x="4808370" y="5269543"/>
              <a:ext cx="1189863" cy="1261430"/>
            </a:xfrm>
            <a:prstGeom prst="rect">
              <a:avLst/>
            </a:prstGeom>
          </p:spPr>
        </p:pic>
      </p:grpSp>
      <p:sp>
        <p:nvSpPr>
          <p:cNvPr id="52" name="角丸四角形吹き出し 51"/>
          <p:cNvSpPr/>
          <p:nvPr/>
        </p:nvSpPr>
        <p:spPr>
          <a:xfrm flipH="1">
            <a:off x="3810326" y="4288986"/>
            <a:ext cx="3206080" cy="870171"/>
          </a:xfrm>
          <a:prstGeom prst="wedgeRoundRectCallout">
            <a:avLst>
              <a:gd name="adj1" fmla="val -3838"/>
              <a:gd name="adj2" fmla="val 74789"/>
              <a:gd name="adj3" fmla="val 16667"/>
            </a:avLst>
          </a:prstGeom>
          <a:ln>
            <a:headEnd type="none" w="med" len="med"/>
            <a:tailEnd type="non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1000" b="1" dirty="0">
                <a:solidFill>
                  <a:schemeClr val="accent2">
                    <a:lumMod val="75000"/>
                  </a:schemeClr>
                </a:solidFill>
                <a:latin typeface="ＭＳ Ｐゴシック"/>
                <a:cs typeface="ＭＳ Ｐゴシック"/>
              </a:rPr>
              <a:t>In recent years, gender selection has been made possible by the progress in medical </a:t>
            </a:r>
            <a:r>
              <a:rPr lang="en-US" altLang="ja-JP" sz="1000" b="1" dirty="0" smtClean="0">
                <a:solidFill>
                  <a:schemeClr val="accent2">
                    <a:lumMod val="75000"/>
                  </a:schemeClr>
                </a:solidFill>
                <a:latin typeface="ＭＳ Ｐゴシック"/>
                <a:cs typeface="ＭＳ Ｐゴシック"/>
              </a:rPr>
              <a:t>technologies. </a:t>
            </a:r>
            <a:r>
              <a:rPr lang="en-US" altLang="ja-JP" sz="1000" b="1" dirty="0" smtClean="0">
                <a:solidFill>
                  <a:schemeClr val="accent2">
                    <a:lumMod val="75000"/>
                  </a:schemeClr>
                </a:solidFill>
                <a:latin typeface="ＭＳ Ｐゴシック"/>
                <a:cs typeface="ＭＳ Ｐゴシック"/>
              </a:rPr>
              <a:t>There are many things to be discussed </a:t>
            </a:r>
            <a:r>
              <a:rPr lang="en-US" altLang="ja-JP" sz="1000" b="1" dirty="0" smtClean="0">
                <a:solidFill>
                  <a:schemeClr val="accent2">
                    <a:lumMod val="75000"/>
                  </a:schemeClr>
                </a:solidFill>
                <a:latin typeface="ＭＳ Ｐゴシック"/>
                <a:cs typeface="ＭＳ Ｐゴシック"/>
              </a:rPr>
              <a:t>considering the current medical technologies</a:t>
            </a:r>
            <a:r>
              <a:rPr lang="en-US" altLang="ja-JP" sz="1000" b="1" dirty="0" smtClean="0">
                <a:solidFill>
                  <a:srgbClr val="3668C4"/>
                </a:solidFill>
                <a:latin typeface="ＭＳ Ｐゴシック"/>
                <a:cs typeface="ＭＳ Ｐゴシック"/>
              </a:rPr>
              <a:t>. </a:t>
            </a:r>
          </a:p>
          <a:p>
            <a:pPr algn="ctr"/>
            <a:r>
              <a:rPr lang="en-US" altLang="ja-JP" sz="1000" b="1" dirty="0" smtClean="0">
                <a:solidFill>
                  <a:srgbClr val="3668C4"/>
                </a:solidFill>
                <a:latin typeface="+mj-ea"/>
                <a:ea typeface="+mj-ea"/>
              </a:rPr>
              <a:t>What </a:t>
            </a:r>
            <a:r>
              <a:rPr lang="en-US" altLang="ja-JP" sz="1000" b="1" dirty="0">
                <a:solidFill>
                  <a:srgbClr val="3668C4"/>
                </a:solidFill>
                <a:latin typeface="+mj-ea"/>
                <a:ea typeface="+mj-ea"/>
              </a:rPr>
              <a:t>are your opinions</a:t>
            </a:r>
            <a:r>
              <a:rPr lang="en-US" altLang="ja-JP" sz="1000" b="1" dirty="0" smtClean="0">
                <a:solidFill>
                  <a:srgbClr val="3668C4"/>
                </a:solidFill>
                <a:latin typeface="+mj-ea"/>
                <a:ea typeface="+mj-ea"/>
              </a:rPr>
              <a:t>?</a:t>
            </a:r>
            <a:r>
              <a:rPr lang="ja-JP" altLang="en-US" sz="1000" b="1" dirty="0" smtClean="0">
                <a:solidFill>
                  <a:srgbClr val="3668C4"/>
                </a:solidFill>
                <a:latin typeface="+mj-ea"/>
                <a:ea typeface="+mj-ea"/>
              </a:rPr>
              <a:t>　</a:t>
            </a:r>
            <a:r>
              <a:rPr lang="en-US" altLang="ja-JP" sz="1000" b="1" dirty="0" smtClean="0">
                <a:solidFill>
                  <a:schemeClr val="accent2">
                    <a:lumMod val="75000"/>
                  </a:schemeClr>
                </a:solidFill>
                <a:latin typeface="ＭＳ Ｐゴシック"/>
                <a:cs typeface="ＭＳ Ｐゴシック"/>
              </a:rPr>
              <a:t>Let’s discuss it!</a:t>
            </a:r>
            <a:endParaRPr lang="en-US" altLang="ja-JP" sz="1000" b="1" dirty="0">
              <a:solidFill>
                <a:schemeClr val="accent2">
                  <a:lumMod val="75000"/>
                </a:schemeClr>
              </a:solidFill>
              <a:latin typeface="ＭＳ Ｐゴシック"/>
              <a:cs typeface="ＭＳ Ｐゴシック"/>
            </a:endParaRPr>
          </a:p>
        </p:txBody>
      </p:sp>
      <p:grpSp>
        <p:nvGrpSpPr>
          <p:cNvPr id="7" name="グループ化 6"/>
          <p:cNvGrpSpPr>
            <a:grpSpLocks noChangeAspect="1"/>
          </p:cNvGrpSpPr>
          <p:nvPr/>
        </p:nvGrpSpPr>
        <p:grpSpPr>
          <a:xfrm>
            <a:off x="242656" y="6430030"/>
            <a:ext cx="7291853" cy="288000"/>
            <a:chOff x="110700" y="6430030"/>
            <a:chExt cx="7291852" cy="292062"/>
          </a:xfrm>
        </p:grpSpPr>
        <p:grpSp>
          <p:nvGrpSpPr>
            <p:cNvPr id="9" name="グループ化 8"/>
            <p:cNvGrpSpPr/>
            <p:nvPr/>
          </p:nvGrpSpPr>
          <p:grpSpPr>
            <a:xfrm>
              <a:off x="110700" y="6432593"/>
              <a:ext cx="4785855" cy="289499"/>
              <a:chOff x="8354070" y="-245854"/>
              <a:chExt cx="8960695" cy="484599"/>
            </a:xfrm>
          </p:grpSpPr>
          <p:pic>
            <p:nvPicPr>
              <p:cNvPr id="1026" name="Picture 2" descr="C:\Users\u853600h\AppData\Local\Microsoft\Windows\Temporary Internet Files\Content.IE5\6FY7SW4M\itsaboy[1].png"/>
              <p:cNvPicPr>
                <a:picLocks noChangeAspect="1" noChangeArrowheads="1"/>
              </p:cNvPicPr>
              <p:nvPr/>
            </p:nvPicPr>
            <p:blipFill>
              <a:blip r:embed="rId10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8354070" y="-245854"/>
                <a:ext cx="484599" cy="484599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33" name="Picture 2" descr="C:\Users\u853600h\AppData\Local\Microsoft\Windows\Temporary Internet Files\Content.IE5\6FY7SW4M\itsaboy[1].png"/>
              <p:cNvPicPr>
                <a:picLocks noChangeAspect="1" noChangeArrowheads="1"/>
              </p:cNvPicPr>
              <p:nvPr/>
            </p:nvPicPr>
            <p:blipFill>
              <a:blip r:embed="rId10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9758529" y="-245854"/>
                <a:ext cx="484599" cy="484599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34" name="Picture 2" descr="C:\Users\u853600h\AppData\Local\Microsoft\Windows\Temporary Internet Files\Content.IE5\6FY7SW4M\itsaboy[1].png"/>
              <p:cNvPicPr>
                <a:picLocks noChangeAspect="1" noChangeArrowheads="1"/>
              </p:cNvPicPr>
              <p:nvPr/>
            </p:nvPicPr>
            <p:blipFill>
              <a:blip r:embed="rId10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8822223" y="-245854"/>
                <a:ext cx="484599" cy="484599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35" name="Picture 2" descr="C:\Users\u853600h\AppData\Local\Microsoft\Windows\Temporary Internet Files\Content.IE5\6FY7SW4M\itsaboy[1].png"/>
              <p:cNvPicPr>
                <a:picLocks noChangeAspect="1" noChangeArrowheads="1"/>
              </p:cNvPicPr>
              <p:nvPr/>
            </p:nvPicPr>
            <p:blipFill>
              <a:blip r:embed="rId10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9290376" y="-245854"/>
                <a:ext cx="484599" cy="484599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37" name="Picture 2" descr="C:\Users\u853600h\AppData\Local\Microsoft\Windows\Temporary Internet Files\Content.IE5\6FY7SW4M\itsaboy[1].png"/>
              <p:cNvPicPr>
                <a:picLocks noChangeAspect="1" noChangeArrowheads="1"/>
              </p:cNvPicPr>
              <p:nvPr/>
            </p:nvPicPr>
            <p:blipFill>
              <a:blip r:embed="rId10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0226682" y="-245854"/>
                <a:ext cx="484599" cy="484599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38" name="Picture 2" descr="C:\Users\u853600h\AppData\Local\Microsoft\Windows\Temporary Internet Files\Content.IE5\6FY7SW4M\itsaboy[1].png"/>
              <p:cNvPicPr>
                <a:picLocks noChangeAspect="1" noChangeArrowheads="1"/>
              </p:cNvPicPr>
              <p:nvPr/>
            </p:nvPicPr>
            <p:blipFill>
              <a:blip r:embed="rId10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0694835" y="-245854"/>
                <a:ext cx="484599" cy="484599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39" name="Picture 2" descr="C:\Users\u853600h\AppData\Local\Microsoft\Windows\Temporary Internet Files\Content.IE5\6FY7SW4M\itsaboy[1].png"/>
              <p:cNvPicPr>
                <a:picLocks noChangeAspect="1" noChangeArrowheads="1"/>
              </p:cNvPicPr>
              <p:nvPr/>
            </p:nvPicPr>
            <p:blipFill>
              <a:blip r:embed="rId10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1162988" y="-245854"/>
                <a:ext cx="484599" cy="484599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41" name="Picture 2" descr="C:\Users\u853600h\AppData\Local\Microsoft\Windows\Temporary Internet Files\Content.IE5\6FY7SW4M\itsaboy[1].png"/>
              <p:cNvPicPr>
                <a:picLocks noChangeAspect="1" noChangeArrowheads="1"/>
              </p:cNvPicPr>
              <p:nvPr/>
            </p:nvPicPr>
            <p:blipFill>
              <a:blip r:embed="rId10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1631141" y="-245854"/>
                <a:ext cx="484599" cy="484599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42" name="Picture 2" descr="C:\Users\u853600h\AppData\Local\Microsoft\Windows\Temporary Internet Files\Content.IE5\6FY7SW4M\itsaboy[1].png"/>
              <p:cNvPicPr>
                <a:picLocks noChangeAspect="1" noChangeArrowheads="1"/>
              </p:cNvPicPr>
              <p:nvPr/>
            </p:nvPicPr>
            <p:blipFill>
              <a:blip r:embed="rId10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2099294" y="-245854"/>
                <a:ext cx="484599" cy="484599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43" name="Picture 2" descr="C:\Users\u853600h\AppData\Local\Microsoft\Windows\Temporary Internet Files\Content.IE5\6FY7SW4M\itsaboy[1].png"/>
              <p:cNvPicPr>
                <a:picLocks noChangeAspect="1" noChangeArrowheads="1"/>
              </p:cNvPicPr>
              <p:nvPr/>
            </p:nvPicPr>
            <p:blipFill>
              <a:blip r:embed="rId10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2567447" y="-245854"/>
                <a:ext cx="484599" cy="484599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44" name="Picture 2" descr="C:\Users\u853600h\AppData\Local\Microsoft\Windows\Temporary Internet Files\Content.IE5\6FY7SW4M\itsaboy[1].png"/>
              <p:cNvPicPr>
                <a:picLocks noChangeAspect="1" noChangeArrowheads="1"/>
              </p:cNvPicPr>
              <p:nvPr/>
            </p:nvPicPr>
            <p:blipFill>
              <a:blip r:embed="rId10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3035600" y="-245854"/>
                <a:ext cx="484599" cy="484599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45" name="Picture 2" descr="C:\Users\u853600h\AppData\Local\Microsoft\Windows\Temporary Internet Files\Content.IE5\6FY7SW4M\itsaboy[1].png"/>
              <p:cNvPicPr>
                <a:picLocks noChangeAspect="1" noChangeArrowheads="1"/>
              </p:cNvPicPr>
              <p:nvPr/>
            </p:nvPicPr>
            <p:blipFill>
              <a:blip r:embed="rId10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3503753" y="-245854"/>
                <a:ext cx="484599" cy="484599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46" name="Picture 2" descr="C:\Users\u853600h\AppData\Local\Microsoft\Windows\Temporary Internet Files\Content.IE5\6FY7SW4M\itsaboy[1].png"/>
              <p:cNvPicPr>
                <a:picLocks noChangeAspect="1" noChangeArrowheads="1"/>
              </p:cNvPicPr>
              <p:nvPr/>
            </p:nvPicPr>
            <p:blipFill>
              <a:blip r:embed="rId10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3971906" y="-245854"/>
                <a:ext cx="484599" cy="484599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47" name="Picture 2" descr="C:\Users\u853600h\AppData\Local\Microsoft\Windows\Temporary Internet Files\Content.IE5\6FY7SW4M\itsaboy[1].png"/>
              <p:cNvPicPr>
                <a:picLocks noChangeAspect="1" noChangeArrowheads="1"/>
              </p:cNvPicPr>
              <p:nvPr/>
            </p:nvPicPr>
            <p:blipFill>
              <a:blip r:embed="rId10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4440059" y="-245854"/>
                <a:ext cx="484599" cy="484599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48" name="Picture 2" descr="C:\Users\u853600h\AppData\Local\Microsoft\Windows\Temporary Internet Files\Content.IE5\6FY7SW4M\itsaboy[1].png"/>
              <p:cNvPicPr>
                <a:picLocks noChangeAspect="1" noChangeArrowheads="1"/>
              </p:cNvPicPr>
              <p:nvPr/>
            </p:nvPicPr>
            <p:blipFill>
              <a:blip r:embed="rId10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4908212" y="-245854"/>
                <a:ext cx="484599" cy="484599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49" name="Picture 2" descr="C:\Users\u853600h\AppData\Local\Microsoft\Windows\Temporary Internet Files\Content.IE5\6FY7SW4M\itsaboy[1].png"/>
              <p:cNvPicPr>
                <a:picLocks noChangeAspect="1" noChangeArrowheads="1"/>
              </p:cNvPicPr>
              <p:nvPr/>
            </p:nvPicPr>
            <p:blipFill>
              <a:blip r:embed="rId10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5376369" y="-245854"/>
                <a:ext cx="484599" cy="484599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66" name="Picture 2" descr="C:\Users\u853600h\AppData\Local\Microsoft\Windows\Temporary Internet Files\Content.IE5\6FY7SW4M\itsaboy[1].png"/>
              <p:cNvPicPr>
                <a:picLocks noChangeAspect="1" noChangeArrowheads="1"/>
              </p:cNvPicPr>
              <p:nvPr/>
            </p:nvPicPr>
            <p:blipFill>
              <a:blip r:embed="rId10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6830166" y="-245854"/>
                <a:ext cx="484599" cy="484599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67" name="Picture 2" descr="C:\Users\u853600h\AppData\Local\Microsoft\Windows\Temporary Internet Files\Content.IE5\6FY7SW4M\itsaboy[1].png"/>
              <p:cNvPicPr>
                <a:picLocks noChangeAspect="1" noChangeArrowheads="1"/>
              </p:cNvPicPr>
              <p:nvPr/>
            </p:nvPicPr>
            <p:blipFill>
              <a:blip r:embed="rId10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6345567" y="-245854"/>
                <a:ext cx="484599" cy="484599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68" name="Picture 2" descr="C:\Users\u853600h\AppData\Local\Microsoft\Windows\Temporary Internet Files\Content.IE5\6FY7SW4M\itsaboy[1].png"/>
              <p:cNvPicPr>
                <a:picLocks noChangeAspect="1" noChangeArrowheads="1"/>
              </p:cNvPicPr>
              <p:nvPr/>
            </p:nvPicPr>
            <p:blipFill>
              <a:blip r:embed="rId10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5860968" y="-245854"/>
                <a:ext cx="484599" cy="484599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grpSp>
          <p:nvGrpSpPr>
            <p:cNvPr id="70" name="グループ化 69"/>
            <p:cNvGrpSpPr/>
            <p:nvPr/>
          </p:nvGrpSpPr>
          <p:grpSpPr>
            <a:xfrm>
              <a:off x="4893391" y="6430030"/>
              <a:ext cx="2509161" cy="289499"/>
              <a:chOff x="8354070" y="-245854"/>
              <a:chExt cx="4697976" cy="484599"/>
            </a:xfrm>
          </p:grpSpPr>
          <p:pic>
            <p:nvPicPr>
              <p:cNvPr id="71" name="Picture 2" descr="C:\Users\u853600h\AppData\Local\Microsoft\Windows\Temporary Internet Files\Content.IE5\6FY7SW4M\itsaboy[1].png"/>
              <p:cNvPicPr>
                <a:picLocks noChangeAspect="1" noChangeArrowheads="1"/>
              </p:cNvPicPr>
              <p:nvPr/>
            </p:nvPicPr>
            <p:blipFill>
              <a:blip r:embed="rId10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8354070" y="-245854"/>
                <a:ext cx="484599" cy="484599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72" name="Picture 2" descr="C:\Users\u853600h\AppData\Local\Microsoft\Windows\Temporary Internet Files\Content.IE5\6FY7SW4M\itsaboy[1].png"/>
              <p:cNvPicPr>
                <a:picLocks noChangeAspect="1" noChangeArrowheads="1"/>
              </p:cNvPicPr>
              <p:nvPr/>
            </p:nvPicPr>
            <p:blipFill>
              <a:blip r:embed="rId10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9758529" y="-245854"/>
                <a:ext cx="484599" cy="484599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73" name="Picture 2" descr="C:\Users\u853600h\AppData\Local\Microsoft\Windows\Temporary Internet Files\Content.IE5\6FY7SW4M\itsaboy[1].png"/>
              <p:cNvPicPr>
                <a:picLocks noChangeAspect="1" noChangeArrowheads="1"/>
              </p:cNvPicPr>
              <p:nvPr/>
            </p:nvPicPr>
            <p:blipFill>
              <a:blip r:embed="rId10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8822223" y="-245854"/>
                <a:ext cx="484599" cy="484599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74" name="Picture 2" descr="C:\Users\u853600h\AppData\Local\Microsoft\Windows\Temporary Internet Files\Content.IE5\6FY7SW4M\itsaboy[1].png"/>
              <p:cNvPicPr>
                <a:picLocks noChangeAspect="1" noChangeArrowheads="1"/>
              </p:cNvPicPr>
              <p:nvPr/>
            </p:nvPicPr>
            <p:blipFill>
              <a:blip r:embed="rId10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9290376" y="-245854"/>
                <a:ext cx="484599" cy="484599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75" name="Picture 2" descr="C:\Users\u853600h\AppData\Local\Microsoft\Windows\Temporary Internet Files\Content.IE5\6FY7SW4M\itsaboy[1].png"/>
              <p:cNvPicPr>
                <a:picLocks noChangeAspect="1" noChangeArrowheads="1"/>
              </p:cNvPicPr>
              <p:nvPr/>
            </p:nvPicPr>
            <p:blipFill>
              <a:blip r:embed="rId10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0226682" y="-245854"/>
                <a:ext cx="484599" cy="484599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76" name="Picture 2" descr="C:\Users\u853600h\AppData\Local\Microsoft\Windows\Temporary Internet Files\Content.IE5\6FY7SW4M\itsaboy[1].png"/>
              <p:cNvPicPr>
                <a:picLocks noChangeAspect="1" noChangeArrowheads="1"/>
              </p:cNvPicPr>
              <p:nvPr/>
            </p:nvPicPr>
            <p:blipFill>
              <a:blip r:embed="rId10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0694835" y="-245854"/>
                <a:ext cx="484599" cy="484599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77" name="Picture 2" descr="C:\Users\u853600h\AppData\Local\Microsoft\Windows\Temporary Internet Files\Content.IE5\6FY7SW4M\itsaboy[1].png"/>
              <p:cNvPicPr>
                <a:picLocks noChangeAspect="1" noChangeArrowheads="1"/>
              </p:cNvPicPr>
              <p:nvPr/>
            </p:nvPicPr>
            <p:blipFill>
              <a:blip r:embed="rId10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1162988" y="-245854"/>
                <a:ext cx="484599" cy="484599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78" name="Picture 2" descr="C:\Users\u853600h\AppData\Local\Microsoft\Windows\Temporary Internet Files\Content.IE5\6FY7SW4M\itsaboy[1].png"/>
              <p:cNvPicPr>
                <a:picLocks noChangeAspect="1" noChangeArrowheads="1"/>
              </p:cNvPicPr>
              <p:nvPr/>
            </p:nvPicPr>
            <p:blipFill>
              <a:blip r:embed="rId10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1631141" y="-245854"/>
                <a:ext cx="484599" cy="484599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79" name="Picture 2" descr="C:\Users\u853600h\AppData\Local\Microsoft\Windows\Temporary Internet Files\Content.IE5\6FY7SW4M\itsaboy[1].png"/>
              <p:cNvPicPr>
                <a:picLocks noChangeAspect="1" noChangeArrowheads="1"/>
              </p:cNvPicPr>
              <p:nvPr/>
            </p:nvPicPr>
            <p:blipFill>
              <a:blip r:embed="rId10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2099294" y="-245854"/>
                <a:ext cx="484599" cy="484599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80" name="Picture 2" descr="C:\Users\u853600h\AppData\Local\Microsoft\Windows\Temporary Internet Files\Content.IE5\6FY7SW4M\itsaboy[1].png"/>
              <p:cNvPicPr>
                <a:picLocks noChangeAspect="1" noChangeArrowheads="1"/>
              </p:cNvPicPr>
              <p:nvPr/>
            </p:nvPicPr>
            <p:blipFill>
              <a:blip r:embed="rId10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2567447" y="-245854"/>
                <a:ext cx="484599" cy="484599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</p:grpSp>
      <p:sp>
        <p:nvSpPr>
          <p:cNvPr id="53" name="タイトル 3"/>
          <p:cNvSpPr txBox="1">
            <a:spLocks/>
          </p:cNvSpPr>
          <p:nvPr/>
        </p:nvSpPr>
        <p:spPr>
          <a:xfrm>
            <a:off x="304063" y="967491"/>
            <a:ext cx="7169037" cy="2106613"/>
          </a:xfrm>
          <a:prstGeom prst="rect">
            <a:avLst/>
          </a:prstGeom>
        </p:spPr>
        <p:txBody>
          <a:bodyPr vert="horz" lIns="101919" tIns="50960" rIns="101919" bIns="50960" rtlCol="0" anchor="ctr">
            <a:normAutofit/>
          </a:bodyPr>
          <a:lstStyle>
            <a:lvl1pPr algn="ctr" defTabSz="1019190" rtl="0" eaLnBrk="1" latinLnBrk="0" hangingPunct="1">
              <a:spcBef>
                <a:spcPct val="0"/>
              </a:spcBef>
              <a:buNone/>
              <a:defRPr kumimoji="1" sz="49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ja-JP" sz="3800" dirty="0" smtClean="0">
                <a:solidFill>
                  <a:prstClr val="black"/>
                </a:solidFill>
                <a:effectLst>
                  <a:glow rad="139700">
                    <a:srgbClr val="7598D9">
                      <a:satMod val="175000"/>
                      <a:alpha val="40000"/>
                    </a:srgbClr>
                  </a:glow>
                </a:effectLst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Designing Your Family: </a:t>
            </a:r>
            <a:br>
              <a:rPr lang="en-US" altLang="ja-JP" sz="3800" dirty="0" smtClean="0">
                <a:solidFill>
                  <a:prstClr val="black"/>
                </a:solidFill>
                <a:effectLst>
                  <a:glow rad="139700">
                    <a:srgbClr val="7598D9">
                      <a:satMod val="175000"/>
                      <a:alpha val="40000"/>
                    </a:srgbClr>
                  </a:glow>
                </a:effectLst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</a:br>
            <a:r>
              <a:rPr lang="en-US" altLang="ja-JP" sz="3800" dirty="0" smtClean="0">
                <a:solidFill>
                  <a:prstClr val="black"/>
                </a:solidFill>
                <a:effectLst>
                  <a:glow rad="139700">
                    <a:srgbClr val="7598D9">
                      <a:satMod val="175000"/>
                      <a:alpha val="40000"/>
                    </a:srgbClr>
                  </a:glow>
                </a:effectLst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Do You Want a Boy or</a:t>
            </a:r>
            <a:r>
              <a:rPr lang="ja-JP" altLang="en-US" sz="3800" dirty="0" smtClean="0">
                <a:solidFill>
                  <a:prstClr val="black"/>
                </a:solidFill>
                <a:effectLst>
                  <a:glow rad="139700">
                    <a:srgbClr val="7598D9">
                      <a:satMod val="175000"/>
                      <a:alpha val="40000"/>
                    </a:srgbClr>
                  </a:glow>
                </a:effectLst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 </a:t>
            </a:r>
            <a:r>
              <a:rPr lang="en-US" altLang="ja-JP" sz="3800" dirty="0" smtClean="0">
                <a:solidFill>
                  <a:prstClr val="black"/>
                </a:solidFill>
                <a:effectLst>
                  <a:glow rad="139700">
                    <a:srgbClr val="7598D9">
                      <a:satMod val="175000"/>
                      <a:alpha val="40000"/>
                    </a:srgbClr>
                  </a:glow>
                </a:effectLst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Girl?</a:t>
            </a:r>
            <a:endParaRPr lang="ja-JP" altLang="en-US" sz="38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55" name="角丸四角形吹き出し 54"/>
          <p:cNvSpPr/>
          <p:nvPr/>
        </p:nvSpPr>
        <p:spPr>
          <a:xfrm flipH="1">
            <a:off x="7966371" y="2275330"/>
            <a:ext cx="3464051" cy="798774"/>
          </a:xfrm>
          <a:prstGeom prst="wedgeRoundRectCallout">
            <a:avLst>
              <a:gd name="adj1" fmla="val -1918"/>
              <a:gd name="adj2" fmla="val 72708"/>
              <a:gd name="adj3" fmla="val 16667"/>
            </a:avLst>
          </a:prstGeom>
          <a:ln>
            <a:headEnd type="none" w="med" len="med"/>
            <a:tailEnd type="non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altLang="ja-JP" sz="1100" b="1" dirty="0" smtClean="0">
              <a:solidFill>
                <a:srgbClr val="3668C4"/>
              </a:solidFill>
              <a:latin typeface="+mj-ea"/>
              <a:ea typeface="+mj-ea"/>
              <a:cs typeface="ＭＳ Ｐゴシック"/>
            </a:endParaRPr>
          </a:p>
          <a:p>
            <a:pPr algn="ctr"/>
            <a:r>
              <a:rPr lang="ja-JP" altLang="ja-JP" sz="1000" b="1" dirty="0" smtClean="0">
                <a:solidFill>
                  <a:srgbClr val="3668C4"/>
                </a:solidFill>
                <a:latin typeface="+mj-ea"/>
                <a:ea typeface="+mj-ea"/>
              </a:rPr>
              <a:t>近年、医療の進歩によって、男女の産み分けも可能な時代となりました。医療技術の進歩とともに</a:t>
            </a:r>
            <a:r>
              <a:rPr lang="ja-JP" altLang="en-US" sz="1000" b="1" dirty="0" smtClean="0">
                <a:solidFill>
                  <a:srgbClr val="3668C4"/>
                </a:solidFill>
                <a:latin typeface="+mj-ea"/>
                <a:ea typeface="+mj-ea"/>
              </a:rPr>
              <a:t>浮かび</a:t>
            </a:r>
            <a:r>
              <a:rPr lang="ja-JP" altLang="en-US" sz="1000" b="1" dirty="0">
                <a:solidFill>
                  <a:srgbClr val="3668C4"/>
                </a:solidFill>
                <a:latin typeface="+mj-ea"/>
                <a:ea typeface="+mj-ea"/>
              </a:rPr>
              <a:t>上がる</a:t>
            </a:r>
            <a:r>
              <a:rPr lang="ja-JP" altLang="ja-JP" sz="1000" b="1" dirty="0" smtClean="0">
                <a:solidFill>
                  <a:srgbClr val="3668C4"/>
                </a:solidFill>
                <a:latin typeface="+mj-ea"/>
                <a:ea typeface="+mj-ea"/>
              </a:rPr>
              <a:t>様々な問題について、あなたならどう考えますか。</a:t>
            </a:r>
            <a:endParaRPr lang="en-US" altLang="ja-JP" sz="1000" b="1" dirty="0" smtClean="0">
              <a:solidFill>
                <a:srgbClr val="3668C4"/>
              </a:solidFill>
              <a:latin typeface="+mj-ea"/>
              <a:ea typeface="+mj-ea"/>
            </a:endParaRPr>
          </a:p>
          <a:p>
            <a:pPr algn="ctr"/>
            <a:r>
              <a:rPr lang="en-US" altLang="ja-JP" sz="1100" b="1" dirty="0" smtClean="0">
                <a:solidFill>
                  <a:schemeClr val="accent2">
                    <a:lumMod val="75000"/>
                  </a:schemeClr>
                </a:solidFill>
                <a:latin typeface="ＭＳ Ｐゴシック"/>
                <a:cs typeface="ＭＳ Ｐゴシック"/>
              </a:rPr>
              <a:t>Let’s </a:t>
            </a:r>
            <a:r>
              <a:rPr lang="en-US" altLang="ja-JP" sz="1100" b="1" dirty="0" smtClean="0">
                <a:solidFill>
                  <a:srgbClr val="3668C4"/>
                </a:solidFill>
                <a:latin typeface="ＭＳ Ｐゴシック"/>
                <a:cs typeface="ＭＳ Ｐゴシック"/>
              </a:rPr>
              <a:t>discuss in English! </a:t>
            </a:r>
          </a:p>
          <a:p>
            <a:pPr algn="ctr"/>
            <a:endParaRPr lang="en-US" altLang="ja-JP" sz="1100" b="1" dirty="0">
              <a:solidFill>
                <a:schemeClr val="accent2">
                  <a:lumMod val="75000"/>
                </a:schemeClr>
              </a:solidFill>
              <a:latin typeface="ＭＳ Ｐゴシック"/>
              <a:cs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41845287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LYER_MAY21">
  <a:themeElements>
    <a:clrScheme name="スパイス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1CAC9C89-FEDC-41A2-8865-7C496069946D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FLYER_MAY21</Template>
  <TotalTime>0</TotalTime>
  <Words>115</Words>
  <Application>Microsoft Office PowerPoint</Application>
  <PresentationFormat>ユーザー設定</PresentationFormat>
  <Paragraphs>25</Paragraphs>
  <Slides>1</Slides>
  <Notes>1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2" baseType="lpstr">
      <vt:lpstr>FLYER_MAY21</vt:lpstr>
      <vt:lpstr>PowerPoint プレゼンテーション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2015-07-02T05:30:15Z</dcterms:created>
  <dcterms:modified xsi:type="dcterms:W3CDTF">2016-03-01T05:32:53Z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TC102862799990</vt:lpwstr>
  </property>
</Properties>
</file>