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4" r:id="rId2"/>
    <p:sldMasterId id="2147483678" r:id="rId3"/>
  </p:sldMasterIdLst>
  <p:notesMasterIdLst>
    <p:notesMasterId r:id="rId7"/>
  </p:notesMasterIdLst>
  <p:sldIdLst>
    <p:sldId id="277" r:id="rId4"/>
    <p:sldId id="278" r:id="rId5"/>
    <p:sldId id="275" r:id="rId6"/>
  </p:sldIdLst>
  <p:sldSz cx="15119350" cy="10691813"/>
  <p:notesSz cx="9939338" cy="6807200"/>
  <p:defaultTextStyle>
    <a:defPPr>
      <a:defRPr lang="en-US"/>
    </a:defPPr>
    <a:lvl1pPr marL="0" algn="l" defTabSz="526740" rtl="0" eaLnBrk="1" latinLnBrk="0" hangingPunct="1">
      <a:defRPr sz="2074" kern="1200">
        <a:solidFill>
          <a:schemeClr val="tx1"/>
        </a:solidFill>
        <a:latin typeface="+mn-lt"/>
        <a:ea typeface="+mn-ea"/>
        <a:cs typeface="+mn-cs"/>
      </a:defRPr>
    </a:lvl1pPr>
    <a:lvl2pPr marL="526740" algn="l" defTabSz="526740" rtl="0" eaLnBrk="1" latinLnBrk="0" hangingPunct="1">
      <a:defRPr sz="2074" kern="1200">
        <a:solidFill>
          <a:schemeClr val="tx1"/>
        </a:solidFill>
        <a:latin typeface="+mn-lt"/>
        <a:ea typeface="+mn-ea"/>
        <a:cs typeface="+mn-cs"/>
      </a:defRPr>
    </a:lvl2pPr>
    <a:lvl3pPr marL="1053480" algn="l" defTabSz="526740" rtl="0" eaLnBrk="1" latinLnBrk="0" hangingPunct="1">
      <a:defRPr sz="2074" kern="1200">
        <a:solidFill>
          <a:schemeClr val="tx1"/>
        </a:solidFill>
        <a:latin typeface="+mn-lt"/>
        <a:ea typeface="+mn-ea"/>
        <a:cs typeface="+mn-cs"/>
      </a:defRPr>
    </a:lvl3pPr>
    <a:lvl4pPr marL="1580220" algn="l" defTabSz="526740" rtl="0" eaLnBrk="1" latinLnBrk="0" hangingPunct="1">
      <a:defRPr sz="2074" kern="1200">
        <a:solidFill>
          <a:schemeClr val="tx1"/>
        </a:solidFill>
        <a:latin typeface="+mn-lt"/>
        <a:ea typeface="+mn-ea"/>
        <a:cs typeface="+mn-cs"/>
      </a:defRPr>
    </a:lvl4pPr>
    <a:lvl5pPr marL="2106960" algn="l" defTabSz="526740" rtl="0" eaLnBrk="1" latinLnBrk="0" hangingPunct="1">
      <a:defRPr sz="2074" kern="1200">
        <a:solidFill>
          <a:schemeClr val="tx1"/>
        </a:solidFill>
        <a:latin typeface="+mn-lt"/>
        <a:ea typeface="+mn-ea"/>
        <a:cs typeface="+mn-cs"/>
      </a:defRPr>
    </a:lvl5pPr>
    <a:lvl6pPr marL="2633701" algn="l" defTabSz="526740" rtl="0" eaLnBrk="1" latinLnBrk="0" hangingPunct="1">
      <a:defRPr sz="2074" kern="1200">
        <a:solidFill>
          <a:schemeClr val="tx1"/>
        </a:solidFill>
        <a:latin typeface="+mn-lt"/>
        <a:ea typeface="+mn-ea"/>
        <a:cs typeface="+mn-cs"/>
      </a:defRPr>
    </a:lvl6pPr>
    <a:lvl7pPr marL="3160441" algn="l" defTabSz="526740" rtl="0" eaLnBrk="1" latinLnBrk="0" hangingPunct="1">
      <a:defRPr sz="2074" kern="1200">
        <a:solidFill>
          <a:schemeClr val="tx1"/>
        </a:solidFill>
        <a:latin typeface="+mn-lt"/>
        <a:ea typeface="+mn-ea"/>
        <a:cs typeface="+mn-cs"/>
      </a:defRPr>
    </a:lvl7pPr>
    <a:lvl8pPr marL="3687181" algn="l" defTabSz="526740" rtl="0" eaLnBrk="1" latinLnBrk="0" hangingPunct="1">
      <a:defRPr sz="2074" kern="1200">
        <a:solidFill>
          <a:schemeClr val="tx1"/>
        </a:solidFill>
        <a:latin typeface="+mn-lt"/>
        <a:ea typeface="+mn-ea"/>
        <a:cs typeface="+mn-cs"/>
      </a:defRPr>
    </a:lvl8pPr>
    <a:lvl9pPr marL="4213921" algn="l" defTabSz="526740" rtl="0" eaLnBrk="1" latinLnBrk="0" hangingPunct="1">
      <a:defRPr sz="2074"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EF5E1C86-4F39-4906-9678-9D15B8CAD63E}">
          <p14:sldIdLst>
            <p14:sldId id="277"/>
            <p14:sldId id="278"/>
            <p14:sldId id="275"/>
          </p14:sldIdLst>
        </p14:section>
      </p14:sectionLst>
    </p:ext>
    <p:ext uri="{EFAFB233-063F-42B5-8137-9DF3F51BA10A}">
      <p15:sldGuideLst xmlns:p15="http://schemas.microsoft.com/office/powerpoint/2012/main">
        <p15:guide id="1" orient="horz" pos="5273" userDrawn="1">
          <p15:clr>
            <a:srgbClr val="A4A3A4"/>
          </p15:clr>
        </p15:guide>
        <p15:guide id="2" pos="7506" userDrawn="1">
          <p15:clr>
            <a:srgbClr val="A4A3A4"/>
          </p15:clr>
        </p15:guide>
        <p15:guide id="3" pos="129" userDrawn="1">
          <p15:clr>
            <a:srgbClr val="A4A3A4"/>
          </p15:clr>
        </p15:guide>
        <p15:guide id="4" pos="9434" userDrawn="1">
          <p15:clr>
            <a:srgbClr val="A4A3A4"/>
          </p15:clr>
        </p15:guide>
        <p15:guide id="5" orient="horz" pos="6588" userDrawn="1">
          <p15:clr>
            <a:srgbClr val="A4A3A4"/>
          </p15:clr>
        </p15:guide>
        <p15:guide id="6" orient="horz" pos="1440" userDrawn="1">
          <p15:clr>
            <a:srgbClr val="A4A3A4"/>
          </p15:clr>
        </p15:guide>
        <p15:guide id="8" pos="5669" userDrawn="1">
          <p15:clr>
            <a:srgbClr val="A4A3A4"/>
          </p15:clr>
        </p15:guide>
        <p15:guide id="9" pos="3855" userDrawn="1">
          <p15:clr>
            <a:srgbClr val="A4A3A4"/>
          </p15:clr>
        </p15:guide>
        <p15:guide id="10" pos="2086" userDrawn="1">
          <p15:clr>
            <a:srgbClr val="A4A3A4"/>
          </p15:clr>
        </p15:guide>
        <p15:guide id="11" orient="horz" pos="4071" userDrawn="1">
          <p15:clr>
            <a:srgbClr val="A4A3A4"/>
          </p15:clr>
        </p15:guide>
        <p15:guide id="12" orient="horz" pos="2732" userDrawn="1">
          <p15:clr>
            <a:srgbClr val="A4A3A4"/>
          </p15:clr>
        </p15:guide>
        <p15:guide id="13" orient="horz" pos="3368" userDrawn="1">
          <p15:clr>
            <a:srgbClr val="A4A3A4"/>
          </p15:clr>
        </p15:guide>
        <p15:guide id="14" pos="89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E4E6"/>
    <a:srgbClr val="FEDEE0"/>
    <a:srgbClr val="050000"/>
    <a:srgbClr val="4D4D4D"/>
    <a:srgbClr val="0000CC"/>
    <a:srgbClr val="1B3295"/>
    <a:srgbClr val="F8DCD7"/>
    <a:srgbClr val="A21942"/>
    <a:srgbClr val="827936"/>
    <a:srgbClr val="FF3F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958" autoAdjust="0"/>
    <p:restoredTop sz="87594" autoAdjust="0"/>
  </p:normalViewPr>
  <p:slideViewPr>
    <p:cSldViewPr snapToGrid="0">
      <p:cViewPr varScale="1">
        <p:scale>
          <a:sx n="61" d="100"/>
          <a:sy n="61" d="100"/>
        </p:scale>
        <p:origin x="1266" y="66"/>
      </p:cViewPr>
      <p:guideLst>
        <p:guide orient="horz" pos="5273"/>
        <p:guide pos="7506"/>
        <p:guide pos="129"/>
        <p:guide pos="9434"/>
        <p:guide orient="horz" pos="6588"/>
        <p:guide orient="horz" pos="1440"/>
        <p:guide pos="5669"/>
        <p:guide pos="3855"/>
        <p:guide pos="2086"/>
        <p:guide orient="horz" pos="4071"/>
        <p:guide orient="horz" pos="2732"/>
        <p:guide orient="horz" pos="3368"/>
        <p:guide pos="8958"/>
      </p:guideLst>
    </p:cSldViewPr>
  </p:slideViewPr>
  <p:notesTextViewPr>
    <p:cViewPr>
      <p:scale>
        <a:sx n="1" d="1"/>
        <a:sy n="1" d="1"/>
      </p:scale>
      <p:origin x="0" y="0"/>
    </p:cViewPr>
  </p:notesTextViewPr>
  <p:notesViewPr>
    <p:cSldViewPr snapToGrid="0">
      <p:cViewPr varScale="1">
        <p:scale>
          <a:sx n="75" d="100"/>
          <a:sy n="75" d="100"/>
        </p:scale>
        <p:origin x="114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4307046" cy="341937"/>
          </a:xfrm>
          <a:prstGeom prst="rect">
            <a:avLst/>
          </a:prstGeom>
        </p:spPr>
        <p:txBody>
          <a:bodyPr vert="horz" lIns="95636" tIns="47817" rIns="95636" bIns="47817" rtlCol="0"/>
          <a:lstStyle>
            <a:lvl1pPr algn="l">
              <a:defRPr sz="1200"/>
            </a:lvl1pPr>
          </a:lstStyle>
          <a:p>
            <a:endParaRPr kumimoji="1" lang="ja-JP" altLang="en-US"/>
          </a:p>
        </p:txBody>
      </p:sp>
      <p:sp>
        <p:nvSpPr>
          <p:cNvPr id="3" name="日付プレースホルダー 2"/>
          <p:cNvSpPr>
            <a:spLocks noGrp="1"/>
          </p:cNvSpPr>
          <p:nvPr>
            <p:ph type="dt" idx="1"/>
          </p:nvPr>
        </p:nvSpPr>
        <p:spPr>
          <a:xfrm>
            <a:off x="5630569" y="2"/>
            <a:ext cx="4307046" cy="341937"/>
          </a:xfrm>
          <a:prstGeom prst="rect">
            <a:avLst/>
          </a:prstGeom>
        </p:spPr>
        <p:txBody>
          <a:bodyPr vert="horz" lIns="95636" tIns="47817" rIns="95636" bIns="47817" rtlCol="0"/>
          <a:lstStyle>
            <a:lvl1pPr algn="r">
              <a:defRPr sz="1200"/>
            </a:lvl1pPr>
          </a:lstStyle>
          <a:p>
            <a:fld id="{11BF1DC7-AFBC-49BC-857D-0717C587F862}" type="datetimeFigureOut">
              <a:rPr kumimoji="1" lang="ja-JP" altLang="en-US" smtClean="0"/>
              <a:t>2020/5/8</a:t>
            </a:fld>
            <a:endParaRPr kumimoji="1" lang="ja-JP" altLang="en-US"/>
          </a:p>
        </p:txBody>
      </p:sp>
      <p:sp>
        <p:nvSpPr>
          <p:cNvPr id="4" name="スライド イメージ プレースホルダー 3"/>
          <p:cNvSpPr>
            <a:spLocks noGrp="1" noRot="1" noChangeAspect="1"/>
          </p:cNvSpPr>
          <p:nvPr>
            <p:ph type="sldImg" idx="2"/>
          </p:nvPr>
        </p:nvSpPr>
        <p:spPr>
          <a:xfrm>
            <a:off x="3344863" y="850900"/>
            <a:ext cx="3249612" cy="2297113"/>
          </a:xfrm>
          <a:prstGeom prst="rect">
            <a:avLst/>
          </a:prstGeom>
          <a:noFill/>
          <a:ln w="12700">
            <a:solidFill>
              <a:prstClr val="black"/>
            </a:solidFill>
          </a:ln>
        </p:spPr>
        <p:txBody>
          <a:bodyPr vert="horz" lIns="95636" tIns="47817" rIns="95636" bIns="47817" rtlCol="0" anchor="ctr"/>
          <a:lstStyle/>
          <a:p>
            <a:endParaRPr lang="ja-JP" altLang="en-US"/>
          </a:p>
        </p:txBody>
      </p:sp>
      <p:sp>
        <p:nvSpPr>
          <p:cNvPr id="5" name="ノート プレースホルダー 4"/>
          <p:cNvSpPr>
            <a:spLocks noGrp="1"/>
          </p:cNvSpPr>
          <p:nvPr>
            <p:ph type="body" sz="quarter" idx="3"/>
          </p:nvPr>
        </p:nvSpPr>
        <p:spPr>
          <a:xfrm>
            <a:off x="993934" y="3275969"/>
            <a:ext cx="7951470" cy="2680334"/>
          </a:xfrm>
          <a:prstGeom prst="rect">
            <a:avLst/>
          </a:prstGeom>
        </p:spPr>
        <p:txBody>
          <a:bodyPr vert="horz" lIns="95636" tIns="47817" rIns="95636" bIns="478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273"/>
            <a:ext cx="4307046" cy="341935"/>
          </a:xfrm>
          <a:prstGeom prst="rect">
            <a:avLst/>
          </a:prstGeom>
        </p:spPr>
        <p:txBody>
          <a:bodyPr vert="horz" lIns="95636" tIns="47817" rIns="95636" bIns="478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30569" y="6465273"/>
            <a:ext cx="4307046" cy="341935"/>
          </a:xfrm>
          <a:prstGeom prst="rect">
            <a:avLst/>
          </a:prstGeom>
        </p:spPr>
        <p:txBody>
          <a:bodyPr vert="horz" lIns="95636" tIns="47817" rIns="95636" bIns="47817" rtlCol="0" anchor="b"/>
          <a:lstStyle>
            <a:lvl1pPr algn="r">
              <a:defRPr sz="1200"/>
            </a:lvl1pPr>
          </a:lstStyle>
          <a:p>
            <a:fld id="{7AF2E456-7FAE-4CAD-BD71-8D6DCBC07862}" type="slidenum">
              <a:rPr kumimoji="1" lang="ja-JP" altLang="en-US" smtClean="0"/>
              <a:t>‹#›</a:t>
            </a:fld>
            <a:endParaRPr kumimoji="1" lang="ja-JP" altLang="en-US"/>
          </a:p>
        </p:txBody>
      </p:sp>
    </p:spTree>
    <p:extLst>
      <p:ext uri="{BB962C8B-B14F-4D97-AF65-F5344CB8AC3E}">
        <p14:creationId xmlns:p14="http://schemas.microsoft.com/office/powerpoint/2010/main" val="1092623095"/>
      </p:ext>
    </p:extLst>
  </p:cSld>
  <p:clrMap bg1="lt1" tx1="dk1" bg2="lt2" tx2="dk2" accent1="accent1" accent2="accent2" accent3="accent3" accent4="accent4" accent5="accent5" accent6="accent6" hlink="hlink" folHlink="folHlink"/>
  <p:notesStyle>
    <a:lvl1pPr marL="0" algn="l" defTabSz="1238835" rtl="0" eaLnBrk="1" latinLnBrk="0" hangingPunct="1">
      <a:defRPr kumimoji="1" sz="1626" kern="1200">
        <a:solidFill>
          <a:schemeClr val="tx1"/>
        </a:solidFill>
        <a:latin typeface="+mn-lt"/>
        <a:ea typeface="+mn-ea"/>
        <a:cs typeface="+mn-cs"/>
      </a:defRPr>
    </a:lvl1pPr>
    <a:lvl2pPr marL="619416" algn="l" defTabSz="1238835" rtl="0" eaLnBrk="1" latinLnBrk="0" hangingPunct="1">
      <a:defRPr kumimoji="1" sz="1626" kern="1200">
        <a:solidFill>
          <a:schemeClr val="tx1"/>
        </a:solidFill>
        <a:latin typeface="+mn-lt"/>
        <a:ea typeface="+mn-ea"/>
        <a:cs typeface="+mn-cs"/>
      </a:defRPr>
    </a:lvl2pPr>
    <a:lvl3pPr marL="1238835" algn="l" defTabSz="1238835" rtl="0" eaLnBrk="1" latinLnBrk="0" hangingPunct="1">
      <a:defRPr kumimoji="1" sz="1626" kern="1200">
        <a:solidFill>
          <a:schemeClr val="tx1"/>
        </a:solidFill>
        <a:latin typeface="+mn-lt"/>
        <a:ea typeface="+mn-ea"/>
        <a:cs typeface="+mn-cs"/>
      </a:defRPr>
    </a:lvl3pPr>
    <a:lvl4pPr marL="1858252" algn="l" defTabSz="1238835" rtl="0" eaLnBrk="1" latinLnBrk="0" hangingPunct="1">
      <a:defRPr kumimoji="1" sz="1626" kern="1200">
        <a:solidFill>
          <a:schemeClr val="tx1"/>
        </a:solidFill>
        <a:latin typeface="+mn-lt"/>
        <a:ea typeface="+mn-ea"/>
        <a:cs typeface="+mn-cs"/>
      </a:defRPr>
    </a:lvl4pPr>
    <a:lvl5pPr marL="2477669" algn="l" defTabSz="1238835" rtl="0" eaLnBrk="1" latinLnBrk="0" hangingPunct="1">
      <a:defRPr kumimoji="1" sz="1626" kern="1200">
        <a:solidFill>
          <a:schemeClr val="tx1"/>
        </a:solidFill>
        <a:latin typeface="+mn-lt"/>
        <a:ea typeface="+mn-ea"/>
        <a:cs typeface="+mn-cs"/>
      </a:defRPr>
    </a:lvl5pPr>
    <a:lvl6pPr marL="3097086" algn="l" defTabSz="1238835" rtl="0" eaLnBrk="1" latinLnBrk="0" hangingPunct="1">
      <a:defRPr kumimoji="1" sz="1626" kern="1200">
        <a:solidFill>
          <a:schemeClr val="tx1"/>
        </a:solidFill>
        <a:latin typeface="+mn-lt"/>
        <a:ea typeface="+mn-ea"/>
        <a:cs typeface="+mn-cs"/>
      </a:defRPr>
    </a:lvl6pPr>
    <a:lvl7pPr marL="3716502" algn="l" defTabSz="1238835" rtl="0" eaLnBrk="1" latinLnBrk="0" hangingPunct="1">
      <a:defRPr kumimoji="1" sz="1626" kern="1200">
        <a:solidFill>
          <a:schemeClr val="tx1"/>
        </a:solidFill>
        <a:latin typeface="+mn-lt"/>
        <a:ea typeface="+mn-ea"/>
        <a:cs typeface="+mn-cs"/>
      </a:defRPr>
    </a:lvl7pPr>
    <a:lvl8pPr marL="4335920" algn="l" defTabSz="1238835" rtl="0" eaLnBrk="1" latinLnBrk="0" hangingPunct="1">
      <a:defRPr kumimoji="1" sz="1626" kern="1200">
        <a:solidFill>
          <a:schemeClr val="tx1"/>
        </a:solidFill>
        <a:latin typeface="+mn-lt"/>
        <a:ea typeface="+mn-ea"/>
        <a:cs typeface="+mn-cs"/>
      </a:defRPr>
    </a:lvl8pPr>
    <a:lvl9pPr marL="4955338" algn="l" defTabSz="1238835" rtl="0" eaLnBrk="1" latinLnBrk="0" hangingPunct="1">
      <a:defRPr kumimoji="1" sz="162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526740" rtl="0" eaLnBrk="1" fontAlgn="auto" latinLnBrk="0" hangingPunct="1">
              <a:lnSpc>
                <a:spcPct val="100000"/>
              </a:lnSpc>
              <a:spcBef>
                <a:spcPts val="0"/>
              </a:spcBef>
              <a:spcAft>
                <a:spcPts val="0"/>
              </a:spcAft>
              <a:buClrTx/>
              <a:buSzTx/>
              <a:buFontTx/>
              <a:buNone/>
              <a:tabLst/>
              <a:defRPr/>
            </a:pPr>
            <a:fld id="{7AF2E456-7FAE-4CAD-BD71-8D6DCBC07862}" type="slidenum">
              <a:rPr kumimoji="1" lang="ja-JP" altLang="en-US" sz="1700" b="0" i="0" u="none" strike="noStrike" kern="1200" cap="none" spc="0" normalizeH="0" baseline="0" noProof="0" smtClean="0">
                <a:ln>
                  <a:noFill/>
                </a:ln>
                <a:solidFill>
                  <a:prstClr val="black"/>
                </a:solidFill>
                <a:effectLst/>
                <a:uLnTx/>
                <a:uFillTx/>
                <a:latin typeface="メイリオ"/>
                <a:ea typeface="メイリオ"/>
                <a:cs typeface="+mn-cs"/>
              </a:rPr>
              <a:pPr marL="0" marR="0" lvl="0" indent="0" algn="r" defTabSz="526740" rtl="0" eaLnBrk="1" fontAlgn="auto" latinLnBrk="0" hangingPunct="1">
                <a:lnSpc>
                  <a:spcPct val="100000"/>
                </a:lnSpc>
                <a:spcBef>
                  <a:spcPts val="0"/>
                </a:spcBef>
                <a:spcAft>
                  <a:spcPts val="0"/>
                </a:spcAft>
                <a:buClrTx/>
                <a:buSzTx/>
                <a:buFontTx/>
                <a:buNone/>
                <a:tabLst/>
                <a:defRPr/>
              </a:pPr>
              <a:t>1</a:t>
            </a:fld>
            <a:endParaRPr kumimoji="1" lang="ja-JP" altLang="en-US" sz="1700" b="0" i="0" u="none" strike="noStrike" kern="1200" cap="none" spc="0" normalizeH="0" baseline="0" noProof="0">
              <a:ln>
                <a:noFill/>
              </a:ln>
              <a:solidFill>
                <a:prstClr val="black"/>
              </a:solidFill>
              <a:effectLst/>
              <a:uLnTx/>
              <a:uFillTx/>
              <a:latin typeface="メイリオ"/>
              <a:ea typeface="メイリオ"/>
              <a:cs typeface="+mn-cs"/>
            </a:endParaRPr>
          </a:p>
        </p:txBody>
      </p:sp>
    </p:spTree>
    <p:extLst>
      <p:ext uri="{BB962C8B-B14F-4D97-AF65-F5344CB8AC3E}">
        <p14:creationId xmlns:p14="http://schemas.microsoft.com/office/powerpoint/2010/main" val="2700545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526740" rtl="0" eaLnBrk="1" fontAlgn="auto" latinLnBrk="0" hangingPunct="1">
              <a:lnSpc>
                <a:spcPct val="100000"/>
              </a:lnSpc>
              <a:spcBef>
                <a:spcPts val="0"/>
              </a:spcBef>
              <a:spcAft>
                <a:spcPts val="0"/>
              </a:spcAft>
              <a:buClrTx/>
              <a:buSzTx/>
              <a:buFontTx/>
              <a:buNone/>
              <a:tabLst/>
              <a:defRPr/>
            </a:pPr>
            <a:fld id="{7AF2E456-7FAE-4CAD-BD71-8D6DCBC07862}" type="slidenum">
              <a:rPr kumimoji="1" lang="ja-JP" altLang="en-US" sz="1700" b="0" i="0" u="none" strike="noStrike" kern="1200" cap="none" spc="0" normalizeH="0" baseline="0" noProof="0" smtClean="0">
                <a:ln>
                  <a:noFill/>
                </a:ln>
                <a:solidFill>
                  <a:prstClr val="black"/>
                </a:solidFill>
                <a:effectLst/>
                <a:uLnTx/>
                <a:uFillTx/>
                <a:latin typeface="メイリオ"/>
                <a:ea typeface="メイリオ"/>
                <a:cs typeface="+mn-cs"/>
              </a:rPr>
              <a:pPr marL="0" marR="0" lvl="0" indent="0" algn="r" defTabSz="526740" rtl="0" eaLnBrk="1" fontAlgn="auto" latinLnBrk="0" hangingPunct="1">
                <a:lnSpc>
                  <a:spcPct val="100000"/>
                </a:lnSpc>
                <a:spcBef>
                  <a:spcPts val="0"/>
                </a:spcBef>
                <a:spcAft>
                  <a:spcPts val="0"/>
                </a:spcAft>
                <a:buClrTx/>
                <a:buSzTx/>
                <a:buFontTx/>
                <a:buNone/>
                <a:tabLst/>
                <a:defRPr/>
              </a:pPr>
              <a:t>2</a:t>
            </a:fld>
            <a:endParaRPr kumimoji="1" lang="ja-JP" altLang="en-US" sz="1700" b="0" i="0" u="none" strike="noStrike" kern="1200" cap="none" spc="0" normalizeH="0" baseline="0" noProof="0">
              <a:ln>
                <a:noFill/>
              </a:ln>
              <a:solidFill>
                <a:prstClr val="black"/>
              </a:solidFill>
              <a:effectLst/>
              <a:uLnTx/>
              <a:uFillTx/>
              <a:latin typeface="メイリオ"/>
              <a:ea typeface="メイリオ"/>
              <a:cs typeface="+mn-cs"/>
            </a:endParaRPr>
          </a:p>
        </p:txBody>
      </p:sp>
    </p:spTree>
    <p:extLst>
      <p:ext uri="{BB962C8B-B14F-4D97-AF65-F5344CB8AC3E}">
        <p14:creationId xmlns:p14="http://schemas.microsoft.com/office/powerpoint/2010/main" val="3428904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526740" rtl="0" eaLnBrk="1" fontAlgn="auto" latinLnBrk="0" hangingPunct="1">
              <a:lnSpc>
                <a:spcPct val="100000"/>
              </a:lnSpc>
              <a:spcBef>
                <a:spcPts val="0"/>
              </a:spcBef>
              <a:spcAft>
                <a:spcPts val="0"/>
              </a:spcAft>
              <a:buClrTx/>
              <a:buSzTx/>
              <a:buFontTx/>
              <a:buNone/>
              <a:tabLst/>
              <a:defRPr/>
            </a:pPr>
            <a:fld id="{7AF2E456-7FAE-4CAD-BD71-8D6DCBC07862}" type="slidenum">
              <a:rPr kumimoji="1" lang="ja-JP" altLang="en-US" sz="1700" b="0" i="0" u="none" strike="noStrike" kern="1200" cap="none" spc="0" normalizeH="0" baseline="0" noProof="0" smtClean="0">
                <a:ln>
                  <a:noFill/>
                </a:ln>
                <a:solidFill>
                  <a:prstClr val="black"/>
                </a:solidFill>
                <a:effectLst/>
                <a:uLnTx/>
                <a:uFillTx/>
                <a:latin typeface="メイリオ"/>
                <a:ea typeface="メイリオ"/>
                <a:cs typeface="+mn-cs"/>
              </a:rPr>
              <a:pPr marL="0" marR="0" lvl="0" indent="0" algn="r" defTabSz="526740" rtl="0" eaLnBrk="1" fontAlgn="auto" latinLnBrk="0" hangingPunct="1">
                <a:lnSpc>
                  <a:spcPct val="100000"/>
                </a:lnSpc>
                <a:spcBef>
                  <a:spcPts val="0"/>
                </a:spcBef>
                <a:spcAft>
                  <a:spcPts val="0"/>
                </a:spcAft>
                <a:buClrTx/>
                <a:buSzTx/>
                <a:buFontTx/>
                <a:buNone/>
                <a:tabLst/>
                <a:defRPr/>
              </a:pPr>
              <a:t>3</a:t>
            </a:fld>
            <a:endParaRPr kumimoji="1" lang="ja-JP" altLang="en-US" sz="1700" b="0" i="0" u="none" strike="noStrike" kern="1200" cap="none" spc="0" normalizeH="0" baseline="0" noProof="0">
              <a:ln>
                <a:noFill/>
              </a:ln>
              <a:solidFill>
                <a:prstClr val="black"/>
              </a:solidFill>
              <a:effectLst/>
              <a:uLnTx/>
              <a:uFillTx/>
              <a:latin typeface="メイリオ"/>
              <a:ea typeface="メイリオ"/>
              <a:cs typeface="+mn-cs"/>
            </a:endParaRPr>
          </a:p>
        </p:txBody>
      </p:sp>
    </p:spTree>
    <p:extLst>
      <p:ext uri="{BB962C8B-B14F-4D97-AF65-F5344CB8AC3E}">
        <p14:creationId xmlns:p14="http://schemas.microsoft.com/office/powerpoint/2010/main" val="2689705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0928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0576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nSpc>
                <a:spcPct val="100000"/>
              </a:lnSpc>
              <a:defRPr sz="3968"/>
            </a:lvl1pPr>
          </a:lstStyle>
          <a:p>
            <a:r>
              <a:rPr kumimoji="1" lang="ja-JP" altLang="en-US" dirty="0"/>
              <a:t>マスター タイトルの書式設定</a:t>
            </a:r>
          </a:p>
        </p:txBody>
      </p:sp>
    </p:spTree>
    <p:extLst>
      <p:ext uri="{BB962C8B-B14F-4D97-AF65-F5344CB8AC3E}">
        <p14:creationId xmlns:p14="http://schemas.microsoft.com/office/powerpoint/2010/main" val="4044938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プログラム紹介">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438662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プログラム紹介">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6208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nSpc>
                <a:spcPct val="100000"/>
              </a:lnSpc>
              <a:defRPr sz="3968"/>
            </a:lvl1pPr>
          </a:lstStyle>
          <a:p>
            <a:r>
              <a:rPr kumimoji="1" lang="ja-JP" altLang="en-US" dirty="0"/>
              <a:t>マスター タイトルの書式設定</a:t>
            </a:r>
          </a:p>
        </p:txBody>
      </p:sp>
    </p:spTree>
    <p:extLst>
      <p:ext uri="{BB962C8B-B14F-4D97-AF65-F5344CB8AC3E}">
        <p14:creationId xmlns:p14="http://schemas.microsoft.com/office/powerpoint/2010/main" val="2384418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プログラム紹介">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245511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nSpc>
                <a:spcPct val="100000"/>
              </a:lnSpc>
              <a:defRPr sz="3968"/>
            </a:lvl1pPr>
          </a:lstStyle>
          <a:p>
            <a:r>
              <a:rPr kumimoji="1" lang="ja-JP" altLang="en-US" dirty="0"/>
              <a:t>マスター タイトルの書式設定</a:t>
            </a:r>
          </a:p>
        </p:txBody>
      </p:sp>
    </p:spTree>
    <p:extLst>
      <p:ext uri="{BB962C8B-B14F-4D97-AF65-F5344CB8AC3E}">
        <p14:creationId xmlns:p14="http://schemas.microsoft.com/office/powerpoint/2010/main" val="2783380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1168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33951" y="3321394"/>
            <a:ext cx="12851448" cy="2291810"/>
          </a:xfrm>
        </p:spPr>
        <p:txBody>
          <a:bodyPr/>
          <a:lstStyle/>
          <a:p>
            <a:r>
              <a:rPr kumimoji="1" lang="ja-JP" altLang="en-US" dirty="0"/>
              <a:t>マスタ タイトルの書式設定</a:t>
            </a:r>
          </a:p>
        </p:txBody>
      </p:sp>
      <p:sp>
        <p:nvSpPr>
          <p:cNvPr id="3" name="サブタイトル 2"/>
          <p:cNvSpPr>
            <a:spLocks noGrp="1"/>
          </p:cNvSpPr>
          <p:nvPr>
            <p:ph type="subTitle" idx="1"/>
          </p:nvPr>
        </p:nvSpPr>
        <p:spPr>
          <a:xfrm>
            <a:off x="2267903" y="6058694"/>
            <a:ext cx="10583545" cy="2732352"/>
          </a:xfrm>
        </p:spPr>
        <p:txBody>
          <a:bodyPr/>
          <a:lstStyle>
            <a:lvl1pPr marL="0" indent="0" algn="ctr">
              <a:buNone/>
              <a:defRPr>
                <a:solidFill>
                  <a:schemeClr val="tx1">
                    <a:tint val="75000"/>
                  </a:schemeClr>
                </a:solidFill>
              </a:defRPr>
            </a:lvl1pPr>
            <a:lvl2pPr marL="697824" indent="0" algn="ctr">
              <a:buNone/>
              <a:defRPr>
                <a:solidFill>
                  <a:schemeClr val="tx1">
                    <a:tint val="75000"/>
                  </a:schemeClr>
                </a:solidFill>
              </a:defRPr>
            </a:lvl2pPr>
            <a:lvl3pPr marL="1395649" indent="0" algn="ctr">
              <a:buNone/>
              <a:defRPr>
                <a:solidFill>
                  <a:schemeClr val="tx1">
                    <a:tint val="75000"/>
                  </a:schemeClr>
                </a:solidFill>
              </a:defRPr>
            </a:lvl3pPr>
            <a:lvl4pPr marL="2093473" indent="0" algn="ctr">
              <a:buNone/>
              <a:defRPr>
                <a:solidFill>
                  <a:schemeClr val="tx1">
                    <a:tint val="75000"/>
                  </a:schemeClr>
                </a:solidFill>
              </a:defRPr>
            </a:lvl4pPr>
            <a:lvl5pPr marL="2791297" indent="0" algn="ctr">
              <a:buNone/>
              <a:defRPr>
                <a:solidFill>
                  <a:schemeClr val="tx1">
                    <a:tint val="75000"/>
                  </a:schemeClr>
                </a:solidFill>
              </a:defRPr>
            </a:lvl5pPr>
            <a:lvl6pPr marL="3489122" indent="0" algn="ctr">
              <a:buNone/>
              <a:defRPr>
                <a:solidFill>
                  <a:schemeClr val="tx1">
                    <a:tint val="75000"/>
                  </a:schemeClr>
                </a:solidFill>
              </a:defRPr>
            </a:lvl6pPr>
            <a:lvl7pPr marL="4186946" indent="0" algn="ctr">
              <a:buNone/>
              <a:defRPr>
                <a:solidFill>
                  <a:schemeClr val="tx1">
                    <a:tint val="75000"/>
                  </a:schemeClr>
                </a:solidFill>
              </a:defRPr>
            </a:lvl7pPr>
            <a:lvl8pPr marL="4884771" indent="0" algn="ctr">
              <a:buNone/>
              <a:defRPr>
                <a:solidFill>
                  <a:schemeClr val="tx1">
                    <a:tint val="75000"/>
                  </a:schemeClr>
                </a:solidFill>
              </a:defRPr>
            </a:lvl8pPr>
            <a:lvl9pPr marL="5582595" indent="0" algn="ctr">
              <a:buNone/>
              <a:defRPr>
                <a:solidFill>
                  <a:schemeClr val="tx1">
                    <a:tint val="75000"/>
                  </a:schemeClr>
                </a:solidFill>
              </a:defRPr>
            </a:lvl9pPr>
          </a:lstStyle>
          <a:p>
            <a:r>
              <a:rPr kumimoji="1" lang="ja-JP" altLang="en-US" dirty="0"/>
              <a:t>マスタ サブタイトルの書式設定</a:t>
            </a:r>
          </a:p>
        </p:txBody>
      </p:sp>
      <p:sp>
        <p:nvSpPr>
          <p:cNvPr id="4" name="日付プレースホルダ 3"/>
          <p:cNvSpPr>
            <a:spLocks noGrp="1"/>
          </p:cNvSpPr>
          <p:nvPr>
            <p:ph type="dt" sz="half" idx="10"/>
          </p:nvPr>
        </p:nvSpPr>
        <p:spPr/>
        <p:txBody>
          <a:bodyPr/>
          <a:lstStyle/>
          <a:p>
            <a:fld id="{A9D39738-EF1F-4770-8E26-D59297A780A4}" type="datetime1">
              <a:rPr kumimoji="1" lang="ja-JP" altLang="en-US" smtClean="0"/>
              <a:t>2020/5/8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84788743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1495716"/>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1425550" rtl="0" eaLnBrk="1" latinLnBrk="0" hangingPunct="1">
        <a:lnSpc>
          <a:spcPct val="90000"/>
        </a:lnSpc>
        <a:spcBef>
          <a:spcPct val="0"/>
        </a:spcBef>
        <a:buNone/>
        <a:defRPr kumimoji="1"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kumimoji="1"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kumimoji="1"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kumimoji="1"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9pPr>
    </p:bodyStyle>
    <p:otherStyle>
      <a:defPPr>
        <a:defRPr lang="en-US"/>
      </a:defPPr>
      <a:lvl1pPr marL="0" algn="l" defTabSz="1425550" rtl="0" eaLnBrk="1" latinLnBrk="0" hangingPunct="1">
        <a:defRPr kumimoji="1" sz="2806" kern="1200">
          <a:solidFill>
            <a:schemeClr val="tx1"/>
          </a:solidFill>
          <a:latin typeface="+mn-lt"/>
          <a:ea typeface="+mn-ea"/>
          <a:cs typeface="+mn-cs"/>
        </a:defRPr>
      </a:lvl1pPr>
      <a:lvl2pPr marL="712775" algn="l" defTabSz="1425550" rtl="0" eaLnBrk="1" latinLnBrk="0" hangingPunct="1">
        <a:defRPr kumimoji="1" sz="2806" kern="1200">
          <a:solidFill>
            <a:schemeClr val="tx1"/>
          </a:solidFill>
          <a:latin typeface="+mn-lt"/>
          <a:ea typeface="+mn-ea"/>
          <a:cs typeface="+mn-cs"/>
        </a:defRPr>
      </a:lvl2pPr>
      <a:lvl3pPr marL="1425550" algn="l" defTabSz="1425550" rtl="0" eaLnBrk="1" latinLnBrk="0" hangingPunct="1">
        <a:defRPr kumimoji="1" sz="2806" kern="1200">
          <a:solidFill>
            <a:schemeClr val="tx1"/>
          </a:solidFill>
          <a:latin typeface="+mn-lt"/>
          <a:ea typeface="+mn-ea"/>
          <a:cs typeface="+mn-cs"/>
        </a:defRPr>
      </a:lvl3pPr>
      <a:lvl4pPr marL="2138324" algn="l" defTabSz="1425550" rtl="0" eaLnBrk="1" latinLnBrk="0" hangingPunct="1">
        <a:defRPr kumimoji="1" sz="2806" kern="1200">
          <a:solidFill>
            <a:schemeClr val="tx1"/>
          </a:solidFill>
          <a:latin typeface="+mn-lt"/>
          <a:ea typeface="+mn-ea"/>
          <a:cs typeface="+mn-cs"/>
        </a:defRPr>
      </a:lvl4pPr>
      <a:lvl5pPr marL="2851099" algn="l" defTabSz="1425550" rtl="0" eaLnBrk="1" latinLnBrk="0" hangingPunct="1">
        <a:defRPr kumimoji="1" sz="2806" kern="1200">
          <a:solidFill>
            <a:schemeClr val="tx1"/>
          </a:solidFill>
          <a:latin typeface="+mn-lt"/>
          <a:ea typeface="+mn-ea"/>
          <a:cs typeface="+mn-cs"/>
        </a:defRPr>
      </a:lvl5pPr>
      <a:lvl6pPr marL="3563874" algn="l" defTabSz="1425550" rtl="0" eaLnBrk="1" latinLnBrk="0" hangingPunct="1">
        <a:defRPr kumimoji="1" sz="2806" kern="1200">
          <a:solidFill>
            <a:schemeClr val="tx1"/>
          </a:solidFill>
          <a:latin typeface="+mn-lt"/>
          <a:ea typeface="+mn-ea"/>
          <a:cs typeface="+mn-cs"/>
        </a:defRPr>
      </a:lvl6pPr>
      <a:lvl7pPr marL="4276649" algn="l" defTabSz="1425550" rtl="0" eaLnBrk="1" latinLnBrk="0" hangingPunct="1">
        <a:defRPr kumimoji="1" sz="2806" kern="1200">
          <a:solidFill>
            <a:schemeClr val="tx1"/>
          </a:solidFill>
          <a:latin typeface="+mn-lt"/>
          <a:ea typeface="+mn-ea"/>
          <a:cs typeface="+mn-cs"/>
        </a:defRPr>
      </a:lvl7pPr>
      <a:lvl8pPr marL="4989424" algn="l" defTabSz="1425550" rtl="0" eaLnBrk="1" latinLnBrk="0" hangingPunct="1">
        <a:defRPr kumimoji="1" sz="2806" kern="1200">
          <a:solidFill>
            <a:schemeClr val="tx1"/>
          </a:solidFill>
          <a:latin typeface="+mn-lt"/>
          <a:ea typeface="+mn-ea"/>
          <a:cs typeface="+mn-cs"/>
        </a:defRPr>
      </a:lvl8pPr>
      <a:lvl9pPr marL="5702198" algn="l" defTabSz="1425550" rtl="0" eaLnBrk="1" latinLnBrk="0" hangingPunct="1">
        <a:defRPr kumimoji="1" sz="280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正方形/長方形 5"/>
          <p:cNvSpPr/>
          <p:nvPr userDrawn="1"/>
        </p:nvSpPr>
        <p:spPr>
          <a:xfrm>
            <a:off x="304071" y="1"/>
            <a:ext cx="162926" cy="164239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166"/>
          </a:p>
        </p:txBody>
      </p:sp>
      <p:cxnSp>
        <p:nvCxnSpPr>
          <p:cNvPr id="8" name="直線コネクタ 7"/>
          <p:cNvCxnSpPr/>
          <p:nvPr userDrawn="1"/>
        </p:nvCxnSpPr>
        <p:spPr>
          <a:xfrm>
            <a:off x="9961801" y="991146"/>
            <a:ext cx="4876485"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3" name="グループ化 32"/>
          <p:cNvGrpSpPr>
            <a:grpSpLocks noChangeAspect="1"/>
          </p:cNvGrpSpPr>
          <p:nvPr userDrawn="1"/>
        </p:nvGrpSpPr>
        <p:grpSpPr>
          <a:xfrm>
            <a:off x="9961801" y="399117"/>
            <a:ext cx="1085188" cy="280625"/>
            <a:chOff x="-1588" y="2174876"/>
            <a:chExt cx="9907589" cy="2508250"/>
          </a:xfrm>
        </p:grpSpPr>
        <p:sp>
          <p:nvSpPr>
            <p:cNvPr id="13" name="Freeform 5"/>
            <p:cNvSpPr>
              <a:spLocks/>
            </p:cNvSpPr>
            <p:nvPr userDrawn="1"/>
          </p:nvSpPr>
          <p:spPr bwMode="auto">
            <a:xfrm>
              <a:off x="-1588" y="2174876"/>
              <a:ext cx="2551113" cy="2508250"/>
            </a:xfrm>
            <a:custGeom>
              <a:avLst/>
              <a:gdLst>
                <a:gd name="T0" fmla="*/ 1572 w 1578"/>
                <a:gd name="T1" fmla="*/ 657 h 1550"/>
                <a:gd name="T2" fmla="*/ 998 w 1578"/>
                <a:gd name="T3" fmla="*/ 0 h 1550"/>
                <a:gd name="T4" fmla="*/ 789 w 1578"/>
                <a:gd name="T5" fmla="*/ 208 h 1550"/>
                <a:gd name="T6" fmla="*/ 1330 w 1578"/>
                <a:gd name="T7" fmla="*/ 648 h 1550"/>
                <a:gd name="T8" fmla="*/ 789 w 1578"/>
                <a:gd name="T9" fmla="*/ 958 h 1550"/>
                <a:gd name="T10" fmla="*/ 248 w 1578"/>
                <a:gd name="T11" fmla="*/ 648 h 1550"/>
                <a:gd name="T12" fmla="*/ 789 w 1578"/>
                <a:gd name="T13" fmla="*/ 208 h 1550"/>
                <a:gd name="T14" fmla="*/ 581 w 1578"/>
                <a:gd name="T15" fmla="*/ 0 h 1550"/>
                <a:gd name="T16" fmla="*/ 7 w 1578"/>
                <a:gd name="T17" fmla="*/ 657 h 1550"/>
                <a:gd name="T18" fmla="*/ 0 w 1578"/>
                <a:gd name="T19" fmla="*/ 761 h 1550"/>
                <a:gd name="T20" fmla="*/ 12 w 1578"/>
                <a:gd name="T21" fmla="*/ 899 h 1550"/>
                <a:gd name="T22" fmla="*/ 158 w 1578"/>
                <a:gd name="T23" fmla="*/ 879 h 1550"/>
                <a:gd name="T24" fmla="*/ 251 w 1578"/>
                <a:gd name="T25" fmla="*/ 887 h 1550"/>
                <a:gd name="T26" fmla="*/ 663 w 1578"/>
                <a:gd name="T27" fmla="*/ 1209 h 1550"/>
                <a:gd name="T28" fmla="*/ 696 w 1578"/>
                <a:gd name="T29" fmla="*/ 1305 h 1550"/>
                <a:gd name="T30" fmla="*/ 710 w 1578"/>
                <a:gd name="T31" fmla="*/ 1432 h 1550"/>
                <a:gd name="T32" fmla="*/ 699 w 1578"/>
                <a:gd name="T33" fmla="*/ 1545 h 1550"/>
                <a:gd name="T34" fmla="*/ 697 w 1578"/>
                <a:gd name="T35" fmla="*/ 1550 h 1550"/>
                <a:gd name="T36" fmla="*/ 881 w 1578"/>
                <a:gd name="T37" fmla="*/ 1550 h 1550"/>
                <a:gd name="T38" fmla="*/ 880 w 1578"/>
                <a:gd name="T39" fmla="*/ 1545 h 1550"/>
                <a:gd name="T40" fmla="*/ 868 w 1578"/>
                <a:gd name="T41" fmla="*/ 1432 h 1550"/>
                <a:gd name="T42" fmla="*/ 883 w 1578"/>
                <a:gd name="T43" fmla="*/ 1305 h 1550"/>
                <a:gd name="T44" fmla="*/ 915 w 1578"/>
                <a:gd name="T45" fmla="*/ 1209 h 1550"/>
                <a:gd name="T46" fmla="*/ 1327 w 1578"/>
                <a:gd name="T47" fmla="*/ 887 h 1550"/>
                <a:gd name="T48" fmla="*/ 1421 w 1578"/>
                <a:gd name="T49" fmla="*/ 879 h 1550"/>
                <a:gd name="T50" fmla="*/ 1566 w 1578"/>
                <a:gd name="T51" fmla="*/ 899 h 1550"/>
                <a:gd name="T52" fmla="*/ 1578 w 1578"/>
                <a:gd name="T53" fmla="*/ 761 h 1550"/>
                <a:gd name="T54" fmla="*/ 1572 w 1578"/>
                <a:gd name="T55" fmla="*/ 657 h 1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78" h="1550">
                  <a:moveTo>
                    <a:pt x="1572" y="657"/>
                  </a:moveTo>
                  <a:cubicBezTo>
                    <a:pt x="1530" y="340"/>
                    <a:pt x="1300" y="82"/>
                    <a:pt x="998" y="0"/>
                  </a:cubicBezTo>
                  <a:cubicBezTo>
                    <a:pt x="789" y="208"/>
                    <a:pt x="789" y="208"/>
                    <a:pt x="789" y="208"/>
                  </a:cubicBezTo>
                  <a:cubicBezTo>
                    <a:pt x="1056" y="208"/>
                    <a:pt x="1278" y="397"/>
                    <a:pt x="1330" y="648"/>
                  </a:cubicBezTo>
                  <a:cubicBezTo>
                    <a:pt x="1109" y="673"/>
                    <a:pt x="916" y="789"/>
                    <a:pt x="789" y="958"/>
                  </a:cubicBezTo>
                  <a:cubicBezTo>
                    <a:pt x="662" y="789"/>
                    <a:pt x="469" y="673"/>
                    <a:pt x="248" y="648"/>
                  </a:cubicBezTo>
                  <a:cubicBezTo>
                    <a:pt x="301" y="397"/>
                    <a:pt x="523" y="208"/>
                    <a:pt x="789" y="208"/>
                  </a:cubicBezTo>
                  <a:cubicBezTo>
                    <a:pt x="581" y="0"/>
                    <a:pt x="581" y="0"/>
                    <a:pt x="581" y="0"/>
                  </a:cubicBezTo>
                  <a:cubicBezTo>
                    <a:pt x="278" y="82"/>
                    <a:pt x="49" y="340"/>
                    <a:pt x="7" y="657"/>
                  </a:cubicBezTo>
                  <a:cubicBezTo>
                    <a:pt x="2" y="691"/>
                    <a:pt x="0" y="726"/>
                    <a:pt x="0" y="761"/>
                  </a:cubicBezTo>
                  <a:cubicBezTo>
                    <a:pt x="0" y="808"/>
                    <a:pt x="4" y="854"/>
                    <a:pt x="12" y="899"/>
                  </a:cubicBezTo>
                  <a:cubicBezTo>
                    <a:pt x="59" y="886"/>
                    <a:pt x="108" y="879"/>
                    <a:pt x="158" y="879"/>
                  </a:cubicBezTo>
                  <a:cubicBezTo>
                    <a:pt x="190" y="879"/>
                    <a:pt x="221" y="882"/>
                    <a:pt x="251" y="887"/>
                  </a:cubicBezTo>
                  <a:cubicBezTo>
                    <a:pt x="436" y="919"/>
                    <a:pt x="590" y="1042"/>
                    <a:pt x="663" y="1209"/>
                  </a:cubicBezTo>
                  <a:cubicBezTo>
                    <a:pt x="677" y="1240"/>
                    <a:pt x="688" y="1272"/>
                    <a:pt x="696" y="1305"/>
                  </a:cubicBezTo>
                  <a:cubicBezTo>
                    <a:pt x="705" y="1346"/>
                    <a:pt x="710" y="1388"/>
                    <a:pt x="710" y="1432"/>
                  </a:cubicBezTo>
                  <a:cubicBezTo>
                    <a:pt x="710" y="1470"/>
                    <a:pt x="706" y="1508"/>
                    <a:pt x="699" y="1545"/>
                  </a:cubicBezTo>
                  <a:cubicBezTo>
                    <a:pt x="697" y="1550"/>
                    <a:pt x="697" y="1550"/>
                    <a:pt x="697" y="1550"/>
                  </a:cubicBezTo>
                  <a:cubicBezTo>
                    <a:pt x="881" y="1550"/>
                    <a:pt x="881" y="1550"/>
                    <a:pt x="881" y="1550"/>
                  </a:cubicBezTo>
                  <a:cubicBezTo>
                    <a:pt x="880" y="1545"/>
                    <a:pt x="880" y="1545"/>
                    <a:pt x="880" y="1545"/>
                  </a:cubicBezTo>
                  <a:cubicBezTo>
                    <a:pt x="872" y="1508"/>
                    <a:pt x="868" y="1470"/>
                    <a:pt x="868" y="1432"/>
                  </a:cubicBezTo>
                  <a:cubicBezTo>
                    <a:pt x="868" y="1388"/>
                    <a:pt x="873" y="1346"/>
                    <a:pt x="883" y="1305"/>
                  </a:cubicBezTo>
                  <a:cubicBezTo>
                    <a:pt x="891" y="1272"/>
                    <a:pt x="901" y="1240"/>
                    <a:pt x="915" y="1209"/>
                  </a:cubicBezTo>
                  <a:cubicBezTo>
                    <a:pt x="989" y="1042"/>
                    <a:pt x="1142" y="919"/>
                    <a:pt x="1327" y="887"/>
                  </a:cubicBezTo>
                  <a:cubicBezTo>
                    <a:pt x="1357" y="882"/>
                    <a:pt x="1389" y="879"/>
                    <a:pt x="1421" y="879"/>
                  </a:cubicBezTo>
                  <a:cubicBezTo>
                    <a:pt x="1471" y="879"/>
                    <a:pt x="1520" y="886"/>
                    <a:pt x="1566" y="899"/>
                  </a:cubicBezTo>
                  <a:cubicBezTo>
                    <a:pt x="1574" y="854"/>
                    <a:pt x="1578" y="808"/>
                    <a:pt x="1578" y="761"/>
                  </a:cubicBezTo>
                  <a:cubicBezTo>
                    <a:pt x="1578" y="726"/>
                    <a:pt x="1576" y="691"/>
                    <a:pt x="1572" y="657"/>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14" name="Freeform 6"/>
            <p:cNvSpPr>
              <a:spLocks/>
            </p:cNvSpPr>
            <p:nvPr userDrawn="1"/>
          </p:nvSpPr>
          <p:spPr bwMode="auto">
            <a:xfrm>
              <a:off x="3187700" y="2174876"/>
              <a:ext cx="1485900" cy="1581150"/>
            </a:xfrm>
            <a:custGeom>
              <a:avLst/>
              <a:gdLst>
                <a:gd name="T0" fmla="*/ 642 w 920"/>
                <a:gd name="T1" fmla="*/ 660 h 977"/>
                <a:gd name="T2" fmla="*/ 528 w 920"/>
                <a:gd name="T3" fmla="*/ 375 h 977"/>
                <a:gd name="T4" fmla="*/ 906 w 920"/>
                <a:gd name="T5" fmla="*/ 375 h 977"/>
                <a:gd name="T6" fmla="*/ 906 w 920"/>
                <a:gd name="T7" fmla="*/ 280 h 977"/>
                <a:gd name="T8" fmla="*/ 519 w 920"/>
                <a:gd name="T9" fmla="*/ 280 h 977"/>
                <a:gd name="T10" fmla="*/ 519 w 920"/>
                <a:gd name="T11" fmla="*/ 262 h 977"/>
                <a:gd name="T12" fmla="*/ 519 w 920"/>
                <a:gd name="T13" fmla="*/ 0 h 977"/>
                <a:gd name="T14" fmla="*/ 401 w 920"/>
                <a:gd name="T15" fmla="*/ 0 h 977"/>
                <a:gd name="T16" fmla="*/ 401 w 920"/>
                <a:gd name="T17" fmla="*/ 262 h 977"/>
                <a:gd name="T18" fmla="*/ 401 w 920"/>
                <a:gd name="T19" fmla="*/ 280 h 977"/>
                <a:gd name="T20" fmla="*/ 14 w 920"/>
                <a:gd name="T21" fmla="*/ 280 h 977"/>
                <a:gd name="T22" fmla="*/ 14 w 920"/>
                <a:gd name="T23" fmla="*/ 375 h 977"/>
                <a:gd name="T24" fmla="*/ 392 w 920"/>
                <a:gd name="T25" fmla="*/ 375 h 977"/>
                <a:gd name="T26" fmla="*/ 278 w 920"/>
                <a:gd name="T27" fmla="*/ 660 h 977"/>
                <a:gd name="T28" fmla="*/ 42 w 920"/>
                <a:gd name="T29" fmla="*/ 851 h 977"/>
                <a:gd name="T30" fmla="*/ 0 w 920"/>
                <a:gd name="T31" fmla="*/ 868 h 977"/>
                <a:gd name="T32" fmla="*/ 0 w 920"/>
                <a:gd name="T33" fmla="*/ 977 h 977"/>
                <a:gd name="T34" fmla="*/ 361 w 920"/>
                <a:gd name="T35" fmla="*/ 722 h 977"/>
                <a:gd name="T36" fmla="*/ 445 w 920"/>
                <a:gd name="T37" fmla="*/ 569 h 977"/>
                <a:gd name="T38" fmla="*/ 445 w 920"/>
                <a:gd name="T39" fmla="*/ 569 h 977"/>
                <a:gd name="T40" fmla="*/ 460 w 920"/>
                <a:gd name="T41" fmla="*/ 560 h 977"/>
                <a:gd name="T42" fmla="*/ 475 w 920"/>
                <a:gd name="T43" fmla="*/ 569 h 977"/>
                <a:gd name="T44" fmla="*/ 475 w 920"/>
                <a:gd name="T45" fmla="*/ 569 h 977"/>
                <a:gd name="T46" fmla="*/ 559 w 920"/>
                <a:gd name="T47" fmla="*/ 722 h 977"/>
                <a:gd name="T48" fmla="*/ 920 w 920"/>
                <a:gd name="T49" fmla="*/ 977 h 977"/>
                <a:gd name="T50" fmla="*/ 920 w 920"/>
                <a:gd name="T51" fmla="*/ 868 h 977"/>
                <a:gd name="T52" fmla="*/ 642 w 920"/>
                <a:gd name="T53" fmla="*/ 660 h 9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20" h="977">
                  <a:moveTo>
                    <a:pt x="642" y="660"/>
                  </a:moveTo>
                  <a:cubicBezTo>
                    <a:pt x="576" y="573"/>
                    <a:pt x="542" y="467"/>
                    <a:pt x="528" y="375"/>
                  </a:cubicBezTo>
                  <a:cubicBezTo>
                    <a:pt x="906" y="375"/>
                    <a:pt x="906" y="375"/>
                    <a:pt x="906" y="375"/>
                  </a:cubicBezTo>
                  <a:cubicBezTo>
                    <a:pt x="906" y="280"/>
                    <a:pt x="906" y="280"/>
                    <a:pt x="906" y="280"/>
                  </a:cubicBezTo>
                  <a:cubicBezTo>
                    <a:pt x="519" y="280"/>
                    <a:pt x="519" y="280"/>
                    <a:pt x="519" y="280"/>
                  </a:cubicBezTo>
                  <a:cubicBezTo>
                    <a:pt x="519" y="262"/>
                    <a:pt x="519" y="262"/>
                    <a:pt x="519" y="262"/>
                  </a:cubicBezTo>
                  <a:cubicBezTo>
                    <a:pt x="519" y="0"/>
                    <a:pt x="519" y="0"/>
                    <a:pt x="519" y="0"/>
                  </a:cubicBezTo>
                  <a:cubicBezTo>
                    <a:pt x="401" y="0"/>
                    <a:pt x="401" y="0"/>
                    <a:pt x="401" y="0"/>
                  </a:cubicBezTo>
                  <a:cubicBezTo>
                    <a:pt x="401" y="262"/>
                    <a:pt x="401" y="262"/>
                    <a:pt x="401" y="262"/>
                  </a:cubicBezTo>
                  <a:cubicBezTo>
                    <a:pt x="401" y="280"/>
                    <a:pt x="401" y="280"/>
                    <a:pt x="401" y="280"/>
                  </a:cubicBezTo>
                  <a:cubicBezTo>
                    <a:pt x="14" y="280"/>
                    <a:pt x="14" y="280"/>
                    <a:pt x="14" y="280"/>
                  </a:cubicBezTo>
                  <a:cubicBezTo>
                    <a:pt x="14" y="375"/>
                    <a:pt x="14" y="375"/>
                    <a:pt x="14" y="375"/>
                  </a:cubicBezTo>
                  <a:cubicBezTo>
                    <a:pt x="392" y="375"/>
                    <a:pt x="392" y="375"/>
                    <a:pt x="392" y="375"/>
                  </a:cubicBezTo>
                  <a:cubicBezTo>
                    <a:pt x="377" y="467"/>
                    <a:pt x="344" y="573"/>
                    <a:pt x="278" y="660"/>
                  </a:cubicBezTo>
                  <a:cubicBezTo>
                    <a:pt x="204" y="759"/>
                    <a:pt x="114" y="817"/>
                    <a:pt x="42" y="851"/>
                  </a:cubicBezTo>
                  <a:cubicBezTo>
                    <a:pt x="27" y="858"/>
                    <a:pt x="13" y="863"/>
                    <a:pt x="0" y="868"/>
                  </a:cubicBezTo>
                  <a:cubicBezTo>
                    <a:pt x="0" y="977"/>
                    <a:pt x="0" y="977"/>
                    <a:pt x="0" y="977"/>
                  </a:cubicBezTo>
                  <a:cubicBezTo>
                    <a:pt x="85" y="950"/>
                    <a:pt x="240" y="883"/>
                    <a:pt x="361" y="722"/>
                  </a:cubicBezTo>
                  <a:cubicBezTo>
                    <a:pt x="397" y="673"/>
                    <a:pt x="424" y="621"/>
                    <a:pt x="445" y="569"/>
                  </a:cubicBezTo>
                  <a:cubicBezTo>
                    <a:pt x="445" y="569"/>
                    <a:pt x="445" y="569"/>
                    <a:pt x="445" y="569"/>
                  </a:cubicBezTo>
                  <a:cubicBezTo>
                    <a:pt x="460" y="560"/>
                    <a:pt x="460" y="560"/>
                    <a:pt x="460" y="560"/>
                  </a:cubicBezTo>
                  <a:cubicBezTo>
                    <a:pt x="475" y="569"/>
                    <a:pt x="475" y="569"/>
                    <a:pt x="475" y="569"/>
                  </a:cubicBezTo>
                  <a:cubicBezTo>
                    <a:pt x="475" y="569"/>
                    <a:pt x="475" y="569"/>
                    <a:pt x="475" y="569"/>
                  </a:cubicBezTo>
                  <a:cubicBezTo>
                    <a:pt x="495" y="621"/>
                    <a:pt x="523" y="673"/>
                    <a:pt x="559" y="722"/>
                  </a:cubicBezTo>
                  <a:cubicBezTo>
                    <a:pt x="681" y="883"/>
                    <a:pt x="835" y="950"/>
                    <a:pt x="920" y="977"/>
                  </a:cubicBezTo>
                  <a:cubicBezTo>
                    <a:pt x="920" y="868"/>
                    <a:pt x="920" y="868"/>
                    <a:pt x="920" y="868"/>
                  </a:cubicBezTo>
                  <a:cubicBezTo>
                    <a:pt x="845" y="840"/>
                    <a:pt x="731" y="780"/>
                    <a:pt x="642" y="660"/>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15" name="Freeform 7"/>
            <p:cNvSpPr>
              <a:spLocks/>
            </p:cNvSpPr>
            <p:nvPr userDrawn="1"/>
          </p:nvSpPr>
          <p:spPr bwMode="auto">
            <a:xfrm>
              <a:off x="6630988" y="2174876"/>
              <a:ext cx="1487488" cy="1581150"/>
            </a:xfrm>
            <a:custGeom>
              <a:avLst/>
              <a:gdLst>
                <a:gd name="T0" fmla="*/ 642 w 920"/>
                <a:gd name="T1" fmla="*/ 660 h 977"/>
                <a:gd name="T2" fmla="*/ 528 w 920"/>
                <a:gd name="T3" fmla="*/ 375 h 977"/>
                <a:gd name="T4" fmla="*/ 906 w 920"/>
                <a:gd name="T5" fmla="*/ 375 h 977"/>
                <a:gd name="T6" fmla="*/ 906 w 920"/>
                <a:gd name="T7" fmla="*/ 280 h 977"/>
                <a:gd name="T8" fmla="*/ 519 w 920"/>
                <a:gd name="T9" fmla="*/ 280 h 977"/>
                <a:gd name="T10" fmla="*/ 519 w 920"/>
                <a:gd name="T11" fmla="*/ 262 h 977"/>
                <a:gd name="T12" fmla="*/ 519 w 920"/>
                <a:gd name="T13" fmla="*/ 0 h 977"/>
                <a:gd name="T14" fmla="*/ 401 w 920"/>
                <a:gd name="T15" fmla="*/ 0 h 977"/>
                <a:gd name="T16" fmla="*/ 401 w 920"/>
                <a:gd name="T17" fmla="*/ 262 h 977"/>
                <a:gd name="T18" fmla="*/ 400 w 920"/>
                <a:gd name="T19" fmla="*/ 280 h 977"/>
                <a:gd name="T20" fmla="*/ 14 w 920"/>
                <a:gd name="T21" fmla="*/ 280 h 977"/>
                <a:gd name="T22" fmla="*/ 14 w 920"/>
                <a:gd name="T23" fmla="*/ 375 h 977"/>
                <a:gd name="T24" fmla="*/ 392 w 920"/>
                <a:gd name="T25" fmla="*/ 375 h 977"/>
                <a:gd name="T26" fmla="*/ 278 w 920"/>
                <a:gd name="T27" fmla="*/ 660 h 977"/>
                <a:gd name="T28" fmla="*/ 42 w 920"/>
                <a:gd name="T29" fmla="*/ 851 h 977"/>
                <a:gd name="T30" fmla="*/ 0 w 920"/>
                <a:gd name="T31" fmla="*/ 868 h 977"/>
                <a:gd name="T32" fmla="*/ 0 w 920"/>
                <a:gd name="T33" fmla="*/ 977 h 977"/>
                <a:gd name="T34" fmla="*/ 360 w 920"/>
                <a:gd name="T35" fmla="*/ 722 h 977"/>
                <a:gd name="T36" fmla="*/ 445 w 920"/>
                <a:gd name="T37" fmla="*/ 569 h 977"/>
                <a:gd name="T38" fmla="*/ 445 w 920"/>
                <a:gd name="T39" fmla="*/ 569 h 977"/>
                <a:gd name="T40" fmla="*/ 460 w 920"/>
                <a:gd name="T41" fmla="*/ 560 h 977"/>
                <a:gd name="T42" fmla="*/ 475 w 920"/>
                <a:gd name="T43" fmla="*/ 569 h 977"/>
                <a:gd name="T44" fmla="*/ 475 w 920"/>
                <a:gd name="T45" fmla="*/ 569 h 977"/>
                <a:gd name="T46" fmla="*/ 559 w 920"/>
                <a:gd name="T47" fmla="*/ 722 h 977"/>
                <a:gd name="T48" fmla="*/ 920 w 920"/>
                <a:gd name="T49" fmla="*/ 977 h 977"/>
                <a:gd name="T50" fmla="*/ 920 w 920"/>
                <a:gd name="T51" fmla="*/ 868 h 977"/>
                <a:gd name="T52" fmla="*/ 642 w 920"/>
                <a:gd name="T53" fmla="*/ 660 h 9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20" h="977">
                  <a:moveTo>
                    <a:pt x="642" y="660"/>
                  </a:moveTo>
                  <a:cubicBezTo>
                    <a:pt x="576" y="573"/>
                    <a:pt x="542" y="467"/>
                    <a:pt x="528" y="375"/>
                  </a:cubicBezTo>
                  <a:cubicBezTo>
                    <a:pt x="906" y="375"/>
                    <a:pt x="906" y="375"/>
                    <a:pt x="906" y="375"/>
                  </a:cubicBezTo>
                  <a:cubicBezTo>
                    <a:pt x="906" y="280"/>
                    <a:pt x="906" y="280"/>
                    <a:pt x="906" y="280"/>
                  </a:cubicBezTo>
                  <a:cubicBezTo>
                    <a:pt x="519" y="280"/>
                    <a:pt x="519" y="280"/>
                    <a:pt x="519" y="280"/>
                  </a:cubicBezTo>
                  <a:cubicBezTo>
                    <a:pt x="519" y="262"/>
                    <a:pt x="519" y="262"/>
                    <a:pt x="519" y="262"/>
                  </a:cubicBezTo>
                  <a:cubicBezTo>
                    <a:pt x="519" y="0"/>
                    <a:pt x="519" y="0"/>
                    <a:pt x="519" y="0"/>
                  </a:cubicBezTo>
                  <a:cubicBezTo>
                    <a:pt x="401" y="0"/>
                    <a:pt x="401" y="0"/>
                    <a:pt x="401" y="0"/>
                  </a:cubicBezTo>
                  <a:cubicBezTo>
                    <a:pt x="401" y="262"/>
                    <a:pt x="401" y="262"/>
                    <a:pt x="401" y="262"/>
                  </a:cubicBezTo>
                  <a:cubicBezTo>
                    <a:pt x="400" y="280"/>
                    <a:pt x="400" y="280"/>
                    <a:pt x="400" y="280"/>
                  </a:cubicBezTo>
                  <a:cubicBezTo>
                    <a:pt x="14" y="280"/>
                    <a:pt x="14" y="280"/>
                    <a:pt x="14" y="280"/>
                  </a:cubicBezTo>
                  <a:cubicBezTo>
                    <a:pt x="14" y="375"/>
                    <a:pt x="14" y="375"/>
                    <a:pt x="14" y="375"/>
                  </a:cubicBezTo>
                  <a:cubicBezTo>
                    <a:pt x="392" y="375"/>
                    <a:pt x="392" y="375"/>
                    <a:pt x="392" y="375"/>
                  </a:cubicBezTo>
                  <a:cubicBezTo>
                    <a:pt x="377" y="467"/>
                    <a:pt x="344" y="573"/>
                    <a:pt x="278" y="660"/>
                  </a:cubicBezTo>
                  <a:cubicBezTo>
                    <a:pt x="204" y="759"/>
                    <a:pt x="114" y="817"/>
                    <a:pt x="42" y="851"/>
                  </a:cubicBezTo>
                  <a:cubicBezTo>
                    <a:pt x="27" y="858"/>
                    <a:pt x="13" y="863"/>
                    <a:pt x="0" y="868"/>
                  </a:cubicBezTo>
                  <a:cubicBezTo>
                    <a:pt x="0" y="977"/>
                    <a:pt x="0" y="977"/>
                    <a:pt x="0" y="977"/>
                  </a:cubicBezTo>
                  <a:cubicBezTo>
                    <a:pt x="85" y="950"/>
                    <a:pt x="239" y="883"/>
                    <a:pt x="360" y="722"/>
                  </a:cubicBezTo>
                  <a:cubicBezTo>
                    <a:pt x="397" y="673"/>
                    <a:pt x="424" y="621"/>
                    <a:pt x="445" y="569"/>
                  </a:cubicBezTo>
                  <a:cubicBezTo>
                    <a:pt x="445" y="569"/>
                    <a:pt x="445" y="569"/>
                    <a:pt x="445" y="569"/>
                  </a:cubicBezTo>
                  <a:cubicBezTo>
                    <a:pt x="460" y="560"/>
                    <a:pt x="460" y="560"/>
                    <a:pt x="460" y="560"/>
                  </a:cubicBezTo>
                  <a:cubicBezTo>
                    <a:pt x="475" y="569"/>
                    <a:pt x="475" y="569"/>
                    <a:pt x="475" y="569"/>
                  </a:cubicBezTo>
                  <a:cubicBezTo>
                    <a:pt x="475" y="569"/>
                    <a:pt x="475" y="569"/>
                    <a:pt x="475" y="569"/>
                  </a:cubicBezTo>
                  <a:cubicBezTo>
                    <a:pt x="495" y="621"/>
                    <a:pt x="523" y="673"/>
                    <a:pt x="559" y="722"/>
                  </a:cubicBezTo>
                  <a:cubicBezTo>
                    <a:pt x="680" y="883"/>
                    <a:pt x="835" y="950"/>
                    <a:pt x="920" y="977"/>
                  </a:cubicBezTo>
                  <a:cubicBezTo>
                    <a:pt x="920" y="868"/>
                    <a:pt x="920" y="868"/>
                    <a:pt x="920" y="868"/>
                  </a:cubicBezTo>
                  <a:cubicBezTo>
                    <a:pt x="845" y="840"/>
                    <a:pt x="731" y="780"/>
                    <a:pt x="642" y="660"/>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16" name="Freeform 8"/>
            <p:cNvSpPr>
              <a:spLocks noEditPoints="1"/>
            </p:cNvSpPr>
            <p:nvPr userDrawn="1"/>
          </p:nvSpPr>
          <p:spPr bwMode="auto">
            <a:xfrm>
              <a:off x="4916488" y="2227263"/>
              <a:ext cx="1517650" cy="1525588"/>
            </a:xfrm>
            <a:custGeom>
              <a:avLst/>
              <a:gdLst>
                <a:gd name="T0" fmla="*/ 214 w 939"/>
                <a:gd name="T1" fmla="*/ 95 h 943"/>
                <a:gd name="T2" fmla="*/ 215 w 939"/>
                <a:gd name="T3" fmla="*/ 89 h 943"/>
                <a:gd name="T4" fmla="*/ 198 w 939"/>
                <a:gd name="T5" fmla="*/ 72 h 943"/>
                <a:gd name="T6" fmla="*/ 167 w 939"/>
                <a:gd name="T7" fmla="*/ 72 h 943"/>
                <a:gd name="T8" fmla="*/ 96 w 939"/>
                <a:gd name="T9" fmla="*/ 72 h 943"/>
                <a:gd name="T10" fmla="*/ 96 w 939"/>
                <a:gd name="T11" fmla="*/ 943 h 943"/>
                <a:gd name="T12" fmla="*/ 0 w 939"/>
                <a:gd name="T13" fmla="*/ 943 h 943"/>
                <a:gd name="T14" fmla="*/ 0 w 939"/>
                <a:gd name="T15" fmla="*/ 1 h 943"/>
                <a:gd name="T16" fmla="*/ 316 w 939"/>
                <a:gd name="T17" fmla="*/ 1 h 943"/>
                <a:gd name="T18" fmla="*/ 316 w 939"/>
                <a:gd name="T19" fmla="*/ 88 h 943"/>
                <a:gd name="T20" fmla="*/ 242 w 939"/>
                <a:gd name="T21" fmla="*/ 287 h 943"/>
                <a:gd name="T22" fmla="*/ 255 w 939"/>
                <a:gd name="T23" fmla="*/ 305 h 943"/>
                <a:gd name="T24" fmla="*/ 313 w 939"/>
                <a:gd name="T25" fmla="*/ 465 h 943"/>
                <a:gd name="T26" fmla="*/ 237 w 939"/>
                <a:gd name="T27" fmla="*/ 675 h 943"/>
                <a:gd name="T28" fmla="*/ 197 w 939"/>
                <a:gd name="T29" fmla="*/ 705 h 943"/>
                <a:gd name="T30" fmla="*/ 171 w 939"/>
                <a:gd name="T31" fmla="*/ 622 h 943"/>
                <a:gd name="T32" fmla="*/ 180 w 939"/>
                <a:gd name="T33" fmla="*/ 614 h 943"/>
                <a:gd name="T34" fmla="*/ 229 w 939"/>
                <a:gd name="T35" fmla="*/ 465 h 943"/>
                <a:gd name="T36" fmla="*/ 186 w 939"/>
                <a:gd name="T37" fmla="*/ 353 h 943"/>
                <a:gd name="T38" fmla="*/ 139 w 939"/>
                <a:gd name="T39" fmla="*/ 298 h 943"/>
                <a:gd name="T40" fmla="*/ 139 w 939"/>
                <a:gd name="T41" fmla="*/ 297 h 943"/>
                <a:gd name="T42" fmla="*/ 139 w 939"/>
                <a:gd name="T43" fmla="*/ 297 h 943"/>
                <a:gd name="T44" fmla="*/ 206 w 939"/>
                <a:gd name="T45" fmla="*/ 116 h 943"/>
                <a:gd name="T46" fmla="*/ 214 w 939"/>
                <a:gd name="T47" fmla="*/ 95 h 943"/>
                <a:gd name="T48" fmla="*/ 939 w 939"/>
                <a:gd name="T49" fmla="*/ 836 h 943"/>
                <a:gd name="T50" fmla="*/ 939 w 939"/>
                <a:gd name="T51" fmla="*/ 931 h 943"/>
                <a:gd name="T52" fmla="*/ 728 w 939"/>
                <a:gd name="T53" fmla="*/ 802 h 943"/>
                <a:gd name="T54" fmla="*/ 679 w 939"/>
                <a:gd name="T55" fmla="*/ 754 h 943"/>
                <a:gd name="T56" fmla="*/ 613 w 939"/>
                <a:gd name="T57" fmla="*/ 822 h 943"/>
                <a:gd name="T58" fmla="*/ 446 w 939"/>
                <a:gd name="T59" fmla="*/ 941 h 943"/>
                <a:gd name="T60" fmla="*/ 446 w 939"/>
                <a:gd name="T61" fmla="*/ 841 h 943"/>
                <a:gd name="T62" fmla="*/ 553 w 939"/>
                <a:gd name="T63" fmla="*/ 757 h 943"/>
                <a:gd name="T64" fmla="*/ 620 w 939"/>
                <a:gd name="T65" fmla="*/ 686 h 943"/>
                <a:gd name="T66" fmla="*/ 547 w 939"/>
                <a:gd name="T67" fmla="*/ 582 h 943"/>
                <a:gd name="T68" fmla="*/ 475 w 939"/>
                <a:gd name="T69" fmla="*/ 430 h 943"/>
                <a:gd name="T70" fmla="*/ 467 w 939"/>
                <a:gd name="T71" fmla="*/ 571 h 943"/>
                <a:gd name="T72" fmla="*/ 351 w 939"/>
                <a:gd name="T73" fmla="*/ 816 h 943"/>
                <a:gd name="T74" fmla="*/ 253 w 939"/>
                <a:gd name="T75" fmla="*/ 886 h 943"/>
                <a:gd name="T76" fmla="*/ 227 w 939"/>
                <a:gd name="T77" fmla="*/ 801 h 943"/>
                <a:gd name="T78" fmla="*/ 288 w 939"/>
                <a:gd name="T79" fmla="*/ 755 h 943"/>
                <a:gd name="T80" fmla="*/ 379 w 939"/>
                <a:gd name="T81" fmla="*/ 559 h 943"/>
                <a:gd name="T82" fmla="*/ 388 w 939"/>
                <a:gd name="T83" fmla="*/ 384 h 943"/>
                <a:gd name="T84" fmla="*/ 388 w 939"/>
                <a:gd name="T85" fmla="*/ 339 h 943"/>
                <a:gd name="T86" fmla="*/ 388 w 939"/>
                <a:gd name="T87" fmla="*/ 0 h 943"/>
                <a:gd name="T88" fmla="*/ 899 w 939"/>
                <a:gd name="T89" fmla="*/ 0 h 943"/>
                <a:gd name="T90" fmla="*/ 899 w 939"/>
                <a:gd name="T91" fmla="*/ 94 h 943"/>
                <a:gd name="T92" fmla="*/ 498 w 939"/>
                <a:gd name="T93" fmla="*/ 94 h 943"/>
                <a:gd name="T94" fmla="*/ 498 w 939"/>
                <a:gd name="T95" fmla="*/ 255 h 943"/>
                <a:gd name="T96" fmla="*/ 897 w 939"/>
                <a:gd name="T97" fmla="*/ 255 h 943"/>
                <a:gd name="T98" fmla="*/ 793 w 939"/>
                <a:gd name="T99" fmla="*/ 578 h 943"/>
                <a:gd name="T100" fmla="*/ 733 w 939"/>
                <a:gd name="T101" fmla="*/ 682 h 943"/>
                <a:gd name="T102" fmla="*/ 788 w 939"/>
                <a:gd name="T103" fmla="*/ 737 h 943"/>
                <a:gd name="T104" fmla="*/ 939 w 939"/>
                <a:gd name="T105" fmla="*/ 836 h 943"/>
                <a:gd name="T106" fmla="*/ 780 w 939"/>
                <a:gd name="T107" fmla="*/ 360 h 943"/>
                <a:gd name="T108" fmla="*/ 781 w 939"/>
                <a:gd name="T109" fmla="*/ 356 h 943"/>
                <a:gd name="T110" fmla="*/ 764 w 939"/>
                <a:gd name="T111" fmla="*/ 339 h 943"/>
                <a:gd name="T112" fmla="*/ 722 w 939"/>
                <a:gd name="T113" fmla="*/ 339 h 943"/>
                <a:gd name="T114" fmla="*/ 538 w 939"/>
                <a:gd name="T115" fmla="*/ 339 h 943"/>
                <a:gd name="T116" fmla="*/ 622 w 939"/>
                <a:gd name="T117" fmla="*/ 536 h 943"/>
                <a:gd name="T118" fmla="*/ 674 w 939"/>
                <a:gd name="T119" fmla="*/ 611 h 943"/>
                <a:gd name="T120" fmla="*/ 714 w 939"/>
                <a:gd name="T121" fmla="*/ 540 h 943"/>
                <a:gd name="T122" fmla="*/ 772 w 939"/>
                <a:gd name="T123" fmla="*/ 389 h 943"/>
                <a:gd name="T124" fmla="*/ 780 w 939"/>
                <a:gd name="T125" fmla="*/ 360 h 9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39" h="943">
                  <a:moveTo>
                    <a:pt x="214" y="95"/>
                  </a:moveTo>
                  <a:cubicBezTo>
                    <a:pt x="215" y="89"/>
                    <a:pt x="215" y="89"/>
                    <a:pt x="215" y="89"/>
                  </a:cubicBezTo>
                  <a:cubicBezTo>
                    <a:pt x="215" y="80"/>
                    <a:pt x="207" y="72"/>
                    <a:pt x="198" y="72"/>
                  </a:cubicBezTo>
                  <a:cubicBezTo>
                    <a:pt x="167" y="72"/>
                    <a:pt x="167" y="72"/>
                    <a:pt x="167" y="72"/>
                  </a:cubicBezTo>
                  <a:cubicBezTo>
                    <a:pt x="96" y="72"/>
                    <a:pt x="96" y="72"/>
                    <a:pt x="96" y="72"/>
                  </a:cubicBezTo>
                  <a:cubicBezTo>
                    <a:pt x="96" y="943"/>
                    <a:pt x="96" y="943"/>
                    <a:pt x="96" y="943"/>
                  </a:cubicBezTo>
                  <a:cubicBezTo>
                    <a:pt x="0" y="943"/>
                    <a:pt x="0" y="943"/>
                    <a:pt x="0" y="943"/>
                  </a:cubicBezTo>
                  <a:cubicBezTo>
                    <a:pt x="0" y="1"/>
                    <a:pt x="0" y="1"/>
                    <a:pt x="0" y="1"/>
                  </a:cubicBezTo>
                  <a:cubicBezTo>
                    <a:pt x="316" y="1"/>
                    <a:pt x="316" y="1"/>
                    <a:pt x="316" y="1"/>
                  </a:cubicBezTo>
                  <a:cubicBezTo>
                    <a:pt x="316" y="88"/>
                    <a:pt x="316" y="88"/>
                    <a:pt x="316" y="88"/>
                  </a:cubicBezTo>
                  <a:cubicBezTo>
                    <a:pt x="242" y="287"/>
                    <a:pt x="242" y="287"/>
                    <a:pt x="242" y="287"/>
                  </a:cubicBezTo>
                  <a:cubicBezTo>
                    <a:pt x="255" y="305"/>
                    <a:pt x="255" y="305"/>
                    <a:pt x="255" y="305"/>
                  </a:cubicBezTo>
                  <a:cubicBezTo>
                    <a:pt x="282" y="345"/>
                    <a:pt x="312" y="400"/>
                    <a:pt x="313" y="465"/>
                  </a:cubicBezTo>
                  <a:cubicBezTo>
                    <a:pt x="313" y="570"/>
                    <a:pt x="277" y="637"/>
                    <a:pt x="237" y="675"/>
                  </a:cubicBezTo>
                  <a:cubicBezTo>
                    <a:pt x="223" y="688"/>
                    <a:pt x="209" y="698"/>
                    <a:pt x="197" y="705"/>
                  </a:cubicBezTo>
                  <a:cubicBezTo>
                    <a:pt x="171" y="622"/>
                    <a:pt x="171" y="622"/>
                    <a:pt x="171" y="622"/>
                  </a:cubicBezTo>
                  <a:cubicBezTo>
                    <a:pt x="180" y="614"/>
                    <a:pt x="180" y="614"/>
                    <a:pt x="180" y="614"/>
                  </a:cubicBezTo>
                  <a:cubicBezTo>
                    <a:pt x="202" y="592"/>
                    <a:pt x="229" y="552"/>
                    <a:pt x="229" y="465"/>
                  </a:cubicBezTo>
                  <a:cubicBezTo>
                    <a:pt x="230" y="427"/>
                    <a:pt x="209" y="385"/>
                    <a:pt x="186" y="353"/>
                  </a:cubicBezTo>
                  <a:cubicBezTo>
                    <a:pt x="164" y="320"/>
                    <a:pt x="140" y="298"/>
                    <a:pt x="139" y="298"/>
                  </a:cubicBezTo>
                  <a:cubicBezTo>
                    <a:pt x="139" y="297"/>
                    <a:pt x="139" y="297"/>
                    <a:pt x="139" y="297"/>
                  </a:cubicBezTo>
                  <a:cubicBezTo>
                    <a:pt x="139" y="297"/>
                    <a:pt x="139" y="297"/>
                    <a:pt x="139" y="297"/>
                  </a:cubicBezTo>
                  <a:cubicBezTo>
                    <a:pt x="206" y="116"/>
                    <a:pt x="206" y="116"/>
                    <a:pt x="206" y="116"/>
                  </a:cubicBezTo>
                  <a:lnTo>
                    <a:pt x="214" y="95"/>
                  </a:lnTo>
                  <a:close/>
                  <a:moveTo>
                    <a:pt x="939" y="836"/>
                  </a:moveTo>
                  <a:cubicBezTo>
                    <a:pt x="939" y="931"/>
                    <a:pt x="939" y="931"/>
                    <a:pt x="939" y="931"/>
                  </a:cubicBezTo>
                  <a:cubicBezTo>
                    <a:pt x="853" y="900"/>
                    <a:pt x="786" y="855"/>
                    <a:pt x="728" y="802"/>
                  </a:cubicBezTo>
                  <a:cubicBezTo>
                    <a:pt x="711" y="787"/>
                    <a:pt x="694" y="770"/>
                    <a:pt x="679" y="754"/>
                  </a:cubicBezTo>
                  <a:cubicBezTo>
                    <a:pt x="658" y="778"/>
                    <a:pt x="636" y="801"/>
                    <a:pt x="613" y="822"/>
                  </a:cubicBezTo>
                  <a:cubicBezTo>
                    <a:pt x="567" y="864"/>
                    <a:pt x="512" y="909"/>
                    <a:pt x="446" y="941"/>
                  </a:cubicBezTo>
                  <a:cubicBezTo>
                    <a:pt x="446" y="841"/>
                    <a:pt x="446" y="841"/>
                    <a:pt x="446" y="841"/>
                  </a:cubicBezTo>
                  <a:cubicBezTo>
                    <a:pt x="485" y="816"/>
                    <a:pt x="521" y="787"/>
                    <a:pt x="553" y="757"/>
                  </a:cubicBezTo>
                  <a:cubicBezTo>
                    <a:pt x="577" y="736"/>
                    <a:pt x="599" y="712"/>
                    <a:pt x="620" y="686"/>
                  </a:cubicBezTo>
                  <a:cubicBezTo>
                    <a:pt x="593" y="652"/>
                    <a:pt x="569" y="617"/>
                    <a:pt x="547" y="582"/>
                  </a:cubicBezTo>
                  <a:cubicBezTo>
                    <a:pt x="518" y="535"/>
                    <a:pt x="495" y="484"/>
                    <a:pt x="475" y="430"/>
                  </a:cubicBezTo>
                  <a:cubicBezTo>
                    <a:pt x="475" y="473"/>
                    <a:pt x="473" y="524"/>
                    <a:pt x="467" y="571"/>
                  </a:cubicBezTo>
                  <a:cubicBezTo>
                    <a:pt x="456" y="658"/>
                    <a:pt x="427" y="738"/>
                    <a:pt x="351" y="816"/>
                  </a:cubicBezTo>
                  <a:cubicBezTo>
                    <a:pt x="318" y="850"/>
                    <a:pt x="282" y="872"/>
                    <a:pt x="253" y="886"/>
                  </a:cubicBezTo>
                  <a:cubicBezTo>
                    <a:pt x="227" y="801"/>
                    <a:pt x="227" y="801"/>
                    <a:pt x="227" y="801"/>
                  </a:cubicBezTo>
                  <a:cubicBezTo>
                    <a:pt x="246" y="790"/>
                    <a:pt x="268" y="775"/>
                    <a:pt x="288" y="755"/>
                  </a:cubicBezTo>
                  <a:cubicBezTo>
                    <a:pt x="351" y="688"/>
                    <a:pt x="368" y="638"/>
                    <a:pt x="379" y="559"/>
                  </a:cubicBezTo>
                  <a:cubicBezTo>
                    <a:pt x="387" y="502"/>
                    <a:pt x="388" y="431"/>
                    <a:pt x="388" y="384"/>
                  </a:cubicBezTo>
                  <a:cubicBezTo>
                    <a:pt x="388" y="365"/>
                    <a:pt x="388" y="350"/>
                    <a:pt x="388" y="339"/>
                  </a:cubicBezTo>
                  <a:cubicBezTo>
                    <a:pt x="388" y="0"/>
                    <a:pt x="388" y="0"/>
                    <a:pt x="388" y="0"/>
                  </a:cubicBezTo>
                  <a:cubicBezTo>
                    <a:pt x="899" y="0"/>
                    <a:pt x="899" y="0"/>
                    <a:pt x="899" y="0"/>
                  </a:cubicBezTo>
                  <a:cubicBezTo>
                    <a:pt x="899" y="94"/>
                    <a:pt x="899" y="94"/>
                    <a:pt x="899" y="94"/>
                  </a:cubicBezTo>
                  <a:cubicBezTo>
                    <a:pt x="498" y="94"/>
                    <a:pt x="498" y="94"/>
                    <a:pt x="498" y="94"/>
                  </a:cubicBezTo>
                  <a:cubicBezTo>
                    <a:pt x="498" y="255"/>
                    <a:pt x="498" y="255"/>
                    <a:pt x="498" y="255"/>
                  </a:cubicBezTo>
                  <a:cubicBezTo>
                    <a:pt x="897" y="255"/>
                    <a:pt x="897" y="255"/>
                    <a:pt x="897" y="255"/>
                  </a:cubicBezTo>
                  <a:cubicBezTo>
                    <a:pt x="871" y="374"/>
                    <a:pt x="841" y="479"/>
                    <a:pt x="793" y="578"/>
                  </a:cubicBezTo>
                  <a:cubicBezTo>
                    <a:pt x="777" y="613"/>
                    <a:pt x="756" y="648"/>
                    <a:pt x="733" y="682"/>
                  </a:cubicBezTo>
                  <a:cubicBezTo>
                    <a:pt x="750" y="701"/>
                    <a:pt x="768" y="719"/>
                    <a:pt x="788" y="737"/>
                  </a:cubicBezTo>
                  <a:cubicBezTo>
                    <a:pt x="832" y="777"/>
                    <a:pt x="879" y="810"/>
                    <a:pt x="939" y="836"/>
                  </a:cubicBezTo>
                  <a:close/>
                  <a:moveTo>
                    <a:pt x="780" y="360"/>
                  </a:moveTo>
                  <a:cubicBezTo>
                    <a:pt x="781" y="356"/>
                    <a:pt x="781" y="356"/>
                    <a:pt x="781" y="356"/>
                  </a:cubicBezTo>
                  <a:cubicBezTo>
                    <a:pt x="781" y="347"/>
                    <a:pt x="773" y="339"/>
                    <a:pt x="764" y="339"/>
                  </a:cubicBezTo>
                  <a:cubicBezTo>
                    <a:pt x="722" y="339"/>
                    <a:pt x="722" y="339"/>
                    <a:pt x="722" y="339"/>
                  </a:cubicBezTo>
                  <a:cubicBezTo>
                    <a:pt x="538" y="339"/>
                    <a:pt x="538" y="339"/>
                    <a:pt x="538" y="339"/>
                  </a:cubicBezTo>
                  <a:cubicBezTo>
                    <a:pt x="561" y="413"/>
                    <a:pt x="587" y="479"/>
                    <a:pt x="622" y="536"/>
                  </a:cubicBezTo>
                  <a:cubicBezTo>
                    <a:pt x="638" y="561"/>
                    <a:pt x="655" y="586"/>
                    <a:pt x="674" y="611"/>
                  </a:cubicBezTo>
                  <a:cubicBezTo>
                    <a:pt x="689" y="588"/>
                    <a:pt x="703" y="564"/>
                    <a:pt x="714" y="540"/>
                  </a:cubicBezTo>
                  <a:cubicBezTo>
                    <a:pt x="737" y="492"/>
                    <a:pt x="756" y="442"/>
                    <a:pt x="772" y="389"/>
                  </a:cubicBezTo>
                  <a:lnTo>
                    <a:pt x="780" y="360"/>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17" name="Freeform 9"/>
            <p:cNvSpPr>
              <a:spLocks noEditPoints="1"/>
            </p:cNvSpPr>
            <p:nvPr userDrawn="1"/>
          </p:nvSpPr>
          <p:spPr bwMode="auto">
            <a:xfrm>
              <a:off x="8320088" y="2174876"/>
              <a:ext cx="1527175" cy="1581150"/>
            </a:xfrm>
            <a:custGeom>
              <a:avLst/>
              <a:gdLst>
                <a:gd name="T0" fmla="*/ 248 w 945"/>
                <a:gd name="T1" fmla="*/ 0 h 977"/>
                <a:gd name="T2" fmla="*/ 161 w 945"/>
                <a:gd name="T3" fmla="*/ 0 h 977"/>
                <a:gd name="T4" fmla="*/ 161 w 945"/>
                <a:gd name="T5" fmla="*/ 135 h 977"/>
                <a:gd name="T6" fmla="*/ 248 w 945"/>
                <a:gd name="T7" fmla="*/ 135 h 977"/>
                <a:gd name="T8" fmla="*/ 248 w 945"/>
                <a:gd name="T9" fmla="*/ 0 h 977"/>
                <a:gd name="T10" fmla="*/ 477 w 945"/>
                <a:gd name="T11" fmla="*/ 0 h 977"/>
                <a:gd name="T12" fmla="*/ 390 w 945"/>
                <a:gd name="T13" fmla="*/ 0 h 977"/>
                <a:gd name="T14" fmla="*/ 390 w 945"/>
                <a:gd name="T15" fmla="*/ 135 h 977"/>
                <a:gd name="T16" fmla="*/ 477 w 945"/>
                <a:gd name="T17" fmla="*/ 135 h 977"/>
                <a:gd name="T18" fmla="*/ 477 w 945"/>
                <a:gd name="T19" fmla="*/ 0 h 977"/>
                <a:gd name="T20" fmla="*/ 120 w 945"/>
                <a:gd name="T21" fmla="*/ 268 h 977"/>
                <a:gd name="T22" fmla="*/ 789 w 945"/>
                <a:gd name="T23" fmla="*/ 268 h 977"/>
                <a:gd name="T24" fmla="*/ 820 w 945"/>
                <a:gd name="T25" fmla="*/ 299 h 977"/>
                <a:gd name="T26" fmla="*/ 820 w 945"/>
                <a:gd name="T27" fmla="*/ 422 h 977"/>
                <a:gd name="T28" fmla="*/ 925 w 945"/>
                <a:gd name="T29" fmla="*/ 422 h 977"/>
                <a:gd name="T30" fmla="*/ 925 w 945"/>
                <a:gd name="T31" fmla="*/ 184 h 977"/>
                <a:gd name="T32" fmla="*/ 711 w 945"/>
                <a:gd name="T33" fmla="*/ 184 h 977"/>
                <a:gd name="T34" fmla="*/ 750 w 945"/>
                <a:gd name="T35" fmla="*/ 139 h 977"/>
                <a:gd name="T36" fmla="*/ 827 w 945"/>
                <a:gd name="T37" fmla="*/ 0 h 977"/>
                <a:gd name="T38" fmla="*/ 725 w 945"/>
                <a:gd name="T39" fmla="*/ 0 h 977"/>
                <a:gd name="T40" fmla="*/ 664 w 945"/>
                <a:gd name="T41" fmla="*/ 109 h 977"/>
                <a:gd name="T42" fmla="*/ 584 w 945"/>
                <a:gd name="T43" fmla="*/ 184 h 977"/>
                <a:gd name="T44" fmla="*/ 15 w 945"/>
                <a:gd name="T45" fmla="*/ 184 h 977"/>
                <a:gd name="T46" fmla="*/ 15 w 945"/>
                <a:gd name="T47" fmla="*/ 422 h 977"/>
                <a:gd name="T48" fmla="*/ 120 w 945"/>
                <a:gd name="T49" fmla="*/ 422 h 977"/>
                <a:gd name="T50" fmla="*/ 120 w 945"/>
                <a:gd name="T51" fmla="*/ 268 h 977"/>
                <a:gd name="T52" fmla="*/ 945 w 945"/>
                <a:gd name="T53" fmla="*/ 677 h 977"/>
                <a:gd name="T54" fmla="*/ 945 w 945"/>
                <a:gd name="T55" fmla="*/ 593 h 977"/>
                <a:gd name="T56" fmla="*/ 531 w 945"/>
                <a:gd name="T57" fmla="*/ 593 h 977"/>
                <a:gd name="T58" fmla="*/ 531 w 945"/>
                <a:gd name="T59" fmla="*/ 546 h 977"/>
                <a:gd name="T60" fmla="*/ 634 w 945"/>
                <a:gd name="T61" fmla="*/ 494 h 977"/>
                <a:gd name="T62" fmla="*/ 723 w 945"/>
                <a:gd name="T63" fmla="*/ 425 h 977"/>
                <a:gd name="T64" fmla="*/ 723 w 945"/>
                <a:gd name="T65" fmla="*/ 348 h 977"/>
                <a:gd name="T66" fmla="*/ 204 w 945"/>
                <a:gd name="T67" fmla="*/ 348 h 977"/>
                <a:gd name="T68" fmla="*/ 204 w 945"/>
                <a:gd name="T69" fmla="*/ 425 h 977"/>
                <a:gd name="T70" fmla="*/ 590 w 945"/>
                <a:gd name="T71" fmla="*/ 425 h 977"/>
                <a:gd name="T72" fmla="*/ 515 w 945"/>
                <a:gd name="T73" fmla="*/ 471 h 977"/>
                <a:gd name="T74" fmla="*/ 426 w 945"/>
                <a:gd name="T75" fmla="*/ 501 h 977"/>
                <a:gd name="T76" fmla="*/ 426 w 945"/>
                <a:gd name="T77" fmla="*/ 593 h 977"/>
                <a:gd name="T78" fmla="*/ 0 w 945"/>
                <a:gd name="T79" fmla="*/ 593 h 977"/>
                <a:gd name="T80" fmla="*/ 0 w 945"/>
                <a:gd name="T81" fmla="*/ 677 h 977"/>
                <a:gd name="T82" fmla="*/ 426 w 945"/>
                <a:gd name="T83" fmla="*/ 677 h 977"/>
                <a:gd name="T84" fmla="*/ 426 w 945"/>
                <a:gd name="T85" fmla="*/ 777 h 977"/>
                <a:gd name="T86" fmla="*/ 398 w 945"/>
                <a:gd name="T87" fmla="*/ 856 h 977"/>
                <a:gd name="T88" fmla="*/ 313 w 945"/>
                <a:gd name="T89" fmla="*/ 890 h 977"/>
                <a:gd name="T90" fmla="*/ 275 w 945"/>
                <a:gd name="T91" fmla="*/ 893 h 977"/>
                <a:gd name="T92" fmla="*/ 275 w 945"/>
                <a:gd name="T93" fmla="*/ 977 h 977"/>
                <a:gd name="T94" fmla="*/ 441 w 945"/>
                <a:gd name="T95" fmla="*/ 945 h 977"/>
                <a:gd name="T96" fmla="*/ 522 w 945"/>
                <a:gd name="T97" fmla="*/ 850 h 977"/>
                <a:gd name="T98" fmla="*/ 531 w 945"/>
                <a:gd name="T99" fmla="*/ 777 h 977"/>
                <a:gd name="T100" fmla="*/ 531 w 945"/>
                <a:gd name="T101" fmla="*/ 677 h 977"/>
                <a:gd name="T102" fmla="*/ 945 w 945"/>
                <a:gd name="T103" fmla="*/ 677 h 9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945" h="977">
                  <a:moveTo>
                    <a:pt x="248" y="0"/>
                  </a:moveTo>
                  <a:cubicBezTo>
                    <a:pt x="161" y="0"/>
                    <a:pt x="161" y="0"/>
                    <a:pt x="161" y="0"/>
                  </a:cubicBezTo>
                  <a:cubicBezTo>
                    <a:pt x="161" y="135"/>
                    <a:pt x="161" y="135"/>
                    <a:pt x="161" y="135"/>
                  </a:cubicBezTo>
                  <a:cubicBezTo>
                    <a:pt x="248" y="135"/>
                    <a:pt x="248" y="135"/>
                    <a:pt x="248" y="135"/>
                  </a:cubicBezTo>
                  <a:lnTo>
                    <a:pt x="248" y="0"/>
                  </a:lnTo>
                  <a:close/>
                  <a:moveTo>
                    <a:pt x="477" y="0"/>
                  </a:moveTo>
                  <a:cubicBezTo>
                    <a:pt x="390" y="0"/>
                    <a:pt x="390" y="0"/>
                    <a:pt x="390" y="0"/>
                  </a:cubicBezTo>
                  <a:cubicBezTo>
                    <a:pt x="390" y="135"/>
                    <a:pt x="390" y="135"/>
                    <a:pt x="390" y="135"/>
                  </a:cubicBezTo>
                  <a:cubicBezTo>
                    <a:pt x="477" y="135"/>
                    <a:pt x="477" y="135"/>
                    <a:pt x="477" y="135"/>
                  </a:cubicBezTo>
                  <a:lnTo>
                    <a:pt x="477" y="0"/>
                  </a:lnTo>
                  <a:close/>
                  <a:moveTo>
                    <a:pt x="120" y="268"/>
                  </a:moveTo>
                  <a:cubicBezTo>
                    <a:pt x="789" y="268"/>
                    <a:pt x="789" y="268"/>
                    <a:pt x="789" y="268"/>
                  </a:cubicBezTo>
                  <a:cubicBezTo>
                    <a:pt x="806" y="268"/>
                    <a:pt x="820" y="282"/>
                    <a:pt x="820" y="299"/>
                  </a:cubicBezTo>
                  <a:cubicBezTo>
                    <a:pt x="820" y="422"/>
                    <a:pt x="820" y="422"/>
                    <a:pt x="820" y="422"/>
                  </a:cubicBezTo>
                  <a:cubicBezTo>
                    <a:pt x="925" y="422"/>
                    <a:pt x="925" y="422"/>
                    <a:pt x="925" y="422"/>
                  </a:cubicBezTo>
                  <a:cubicBezTo>
                    <a:pt x="925" y="184"/>
                    <a:pt x="925" y="184"/>
                    <a:pt x="925" y="184"/>
                  </a:cubicBezTo>
                  <a:cubicBezTo>
                    <a:pt x="711" y="184"/>
                    <a:pt x="711" y="184"/>
                    <a:pt x="711" y="184"/>
                  </a:cubicBezTo>
                  <a:cubicBezTo>
                    <a:pt x="722" y="173"/>
                    <a:pt x="735" y="159"/>
                    <a:pt x="750" y="139"/>
                  </a:cubicBezTo>
                  <a:cubicBezTo>
                    <a:pt x="792" y="84"/>
                    <a:pt x="817" y="24"/>
                    <a:pt x="827" y="0"/>
                  </a:cubicBezTo>
                  <a:cubicBezTo>
                    <a:pt x="725" y="0"/>
                    <a:pt x="725" y="0"/>
                    <a:pt x="725" y="0"/>
                  </a:cubicBezTo>
                  <a:cubicBezTo>
                    <a:pt x="716" y="21"/>
                    <a:pt x="697" y="65"/>
                    <a:pt x="664" y="109"/>
                  </a:cubicBezTo>
                  <a:cubicBezTo>
                    <a:pt x="637" y="143"/>
                    <a:pt x="607" y="168"/>
                    <a:pt x="584" y="184"/>
                  </a:cubicBezTo>
                  <a:cubicBezTo>
                    <a:pt x="15" y="184"/>
                    <a:pt x="15" y="184"/>
                    <a:pt x="15" y="184"/>
                  </a:cubicBezTo>
                  <a:cubicBezTo>
                    <a:pt x="15" y="422"/>
                    <a:pt x="15" y="422"/>
                    <a:pt x="15" y="422"/>
                  </a:cubicBezTo>
                  <a:cubicBezTo>
                    <a:pt x="120" y="422"/>
                    <a:pt x="120" y="422"/>
                    <a:pt x="120" y="422"/>
                  </a:cubicBezTo>
                  <a:lnTo>
                    <a:pt x="120" y="268"/>
                  </a:lnTo>
                  <a:close/>
                  <a:moveTo>
                    <a:pt x="945" y="677"/>
                  </a:moveTo>
                  <a:cubicBezTo>
                    <a:pt x="945" y="593"/>
                    <a:pt x="945" y="593"/>
                    <a:pt x="945" y="593"/>
                  </a:cubicBezTo>
                  <a:cubicBezTo>
                    <a:pt x="531" y="593"/>
                    <a:pt x="531" y="593"/>
                    <a:pt x="531" y="593"/>
                  </a:cubicBezTo>
                  <a:cubicBezTo>
                    <a:pt x="531" y="546"/>
                    <a:pt x="531" y="546"/>
                    <a:pt x="531" y="546"/>
                  </a:cubicBezTo>
                  <a:cubicBezTo>
                    <a:pt x="531" y="546"/>
                    <a:pt x="588" y="523"/>
                    <a:pt x="634" y="494"/>
                  </a:cubicBezTo>
                  <a:cubicBezTo>
                    <a:pt x="683" y="462"/>
                    <a:pt x="723" y="425"/>
                    <a:pt x="723" y="425"/>
                  </a:cubicBezTo>
                  <a:cubicBezTo>
                    <a:pt x="723" y="348"/>
                    <a:pt x="723" y="348"/>
                    <a:pt x="723" y="348"/>
                  </a:cubicBezTo>
                  <a:cubicBezTo>
                    <a:pt x="204" y="348"/>
                    <a:pt x="204" y="348"/>
                    <a:pt x="204" y="348"/>
                  </a:cubicBezTo>
                  <a:cubicBezTo>
                    <a:pt x="204" y="425"/>
                    <a:pt x="204" y="425"/>
                    <a:pt x="204" y="425"/>
                  </a:cubicBezTo>
                  <a:cubicBezTo>
                    <a:pt x="590" y="425"/>
                    <a:pt x="590" y="425"/>
                    <a:pt x="590" y="425"/>
                  </a:cubicBezTo>
                  <a:cubicBezTo>
                    <a:pt x="590" y="425"/>
                    <a:pt x="559" y="448"/>
                    <a:pt x="515" y="471"/>
                  </a:cubicBezTo>
                  <a:cubicBezTo>
                    <a:pt x="470" y="493"/>
                    <a:pt x="426" y="501"/>
                    <a:pt x="426" y="501"/>
                  </a:cubicBezTo>
                  <a:cubicBezTo>
                    <a:pt x="426" y="593"/>
                    <a:pt x="426" y="593"/>
                    <a:pt x="426" y="593"/>
                  </a:cubicBezTo>
                  <a:cubicBezTo>
                    <a:pt x="0" y="593"/>
                    <a:pt x="0" y="593"/>
                    <a:pt x="0" y="593"/>
                  </a:cubicBezTo>
                  <a:cubicBezTo>
                    <a:pt x="0" y="677"/>
                    <a:pt x="0" y="677"/>
                    <a:pt x="0" y="677"/>
                  </a:cubicBezTo>
                  <a:cubicBezTo>
                    <a:pt x="426" y="677"/>
                    <a:pt x="426" y="677"/>
                    <a:pt x="426" y="677"/>
                  </a:cubicBezTo>
                  <a:cubicBezTo>
                    <a:pt x="426" y="777"/>
                    <a:pt x="426" y="777"/>
                    <a:pt x="426" y="777"/>
                  </a:cubicBezTo>
                  <a:cubicBezTo>
                    <a:pt x="426" y="777"/>
                    <a:pt x="427" y="832"/>
                    <a:pt x="398" y="856"/>
                  </a:cubicBezTo>
                  <a:cubicBezTo>
                    <a:pt x="362" y="885"/>
                    <a:pt x="333" y="887"/>
                    <a:pt x="313" y="890"/>
                  </a:cubicBezTo>
                  <a:cubicBezTo>
                    <a:pt x="294" y="893"/>
                    <a:pt x="275" y="893"/>
                    <a:pt x="275" y="893"/>
                  </a:cubicBezTo>
                  <a:cubicBezTo>
                    <a:pt x="275" y="977"/>
                    <a:pt x="275" y="977"/>
                    <a:pt x="275" y="977"/>
                  </a:cubicBezTo>
                  <a:cubicBezTo>
                    <a:pt x="275" y="977"/>
                    <a:pt x="380" y="975"/>
                    <a:pt x="441" y="945"/>
                  </a:cubicBezTo>
                  <a:cubicBezTo>
                    <a:pt x="495" y="918"/>
                    <a:pt x="514" y="880"/>
                    <a:pt x="522" y="850"/>
                  </a:cubicBezTo>
                  <a:cubicBezTo>
                    <a:pt x="531" y="813"/>
                    <a:pt x="531" y="777"/>
                    <a:pt x="531" y="777"/>
                  </a:cubicBezTo>
                  <a:cubicBezTo>
                    <a:pt x="531" y="677"/>
                    <a:pt x="531" y="677"/>
                    <a:pt x="531" y="677"/>
                  </a:cubicBezTo>
                  <a:lnTo>
                    <a:pt x="945" y="677"/>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18" name="Freeform 10"/>
            <p:cNvSpPr>
              <a:spLocks noEditPoints="1"/>
            </p:cNvSpPr>
            <p:nvPr userDrawn="1"/>
          </p:nvSpPr>
          <p:spPr bwMode="auto">
            <a:xfrm>
              <a:off x="3128963" y="4078288"/>
              <a:ext cx="458788" cy="604838"/>
            </a:xfrm>
            <a:custGeom>
              <a:avLst/>
              <a:gdLst>
                <a:gd name="T0" fmla="*/ 284 w 284"/>
                <a:gd name="T1" fmla="*/ 186 h 374"/>
                <a:gd name="T2" fmla="*/ 142 w 284"/>
                <a:gd name="T3" fmla="*/ 374 h 374"/>
                <a:gd name="T4" fmla="*/ 0 w 284"/>
                <a:gd name="T5" fmla="*/ 187 h 374"/>
                <a:gd name="T6" fmla="*/ 142 w 284"/>
                <a:gd name="T7" fmla="*/ 0 h 374"/>
                <a:gd name="T8" fmla="*/ 284 w 284"/>
                <a:gd name="T9" fmla="*/ 186 h 374"/>
                <a:gd name="T10" fmla="*/ 61 w 284"/>
                <a:gd name="T11" fmla="*/ 187 h 374"/>
                <a:gd name="T12" fmla="*/ 142 w 284"/>
                <a:gd name="T13" fmla="*/ 326 h 374"/>
                <a:gd name="T14" fmla="*/ 223 w 284"/>
                <a:gd name="T15" fmla="*/ 187 h 374"/>
                <a:gd name="T16" fmla="*/ 142 w 284"/>
                <a:gd name="T17" fmla="*/ 48 h 374"/>
                <a:gd name="T18" fmla="*/ 61 w 284"/>
                <a:gd name="T19" fmla="*/ 187 h 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4" h="374">
                  <a:moveTo>
                    <a:pt x="284" y="186"/>
                  </a:moveTo>
                  <a:cubicBezTo>
                    <a:pt x="284" y="306"/>
                    <a:pt x="227" y="374"/>
                    <a:pt x="142" y="374"/>
                  </a:cubicBezTo>
                  <a:cubicBezTo>
                    <a:pt x="57" y="374"/>
                    <a:pt x="0" y="307"/>
                    <a:pt x="0" y="187"/>
                  </a:cubicBezTo>
                  <a:cubicBezTo>
                    <a:pt x="0" y="68"/>
                    <a:pt x="58" y="0"/>
                    <a:pt x="142" y="0"/>
                  </a:cubicBezTo>
                  <a:cubicBezTo>
                    <a:pt x="227" y="0"/>
                    <a:pt x="284" y="67"/>
                    <a:pt x="284" y="186"/>
                  </a:cubicBezTo>
                  <a:close/>
                  <a:moveTo>
                    <a:pt x="61" y="187"/>
                  </a:moveTo>
                  <a:cubicBezTo>
                    <a:pt x="61" y="279"/>
                    <a:pt x="94" y="326"/>
                    <a:pt x="142" y="326"/>
                  </a:cubicBezTo>
                  <a:cubicBezTo>
                    <a:pt x="191" y="326"/>
                    <a:pt x="223" y="279"/>
                    <a:pt x="223" y="187"/>
                  </a:cubicBezTo>
                  <a:cubicBezTo>
                    <a:pt x="223" y="94"/>
                    <a:pt x="191" y="48"/>
                    <a:pt x="142" y="48"/>
                  </a:cubicBezTo>
                  <a:cubicBezTo>
                    <a:pt x="94" y="48"/>
                    <a:pt x="61" y="94"/>
                    <a:pt x="61" y="187"/>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19" name="Freeform 11"/>
            <p:cNvSpPr>
              <a:spLocks/>
            </p:cNvSpPr>
            <p:nvPr userDrawn="1"/>
          </p:nvSpPr>
          <p:spPr bwMode="auto">
            <a:xfrm>
              <a:off x="3641725" y="4078288"/>
              <a:ext cx="395288" cy="604838"/>
            </a:xfrm>
            <a:custGeom>
              <a:avLst/>
              <a:gdLst>
                <a:gd name="T0" fmla="*/ 184 w 245"/>
                <a:gd name="T1" fmla="*/ 106 h 374"/>
                <a:gd name="T2" fmla="*/ 125 w 245"/>
                <a:gd name="T3" fmla="*/ 47 h 374"/>
                <a:gd name="T4" fmla="*/ 70 w 245"/>
                <a:gd name="T5" fmla="*/ 94 h 374"/>
                <a:gd name="T6" fmla="*/ 131 w 245"/>
                <a:gd name="T7" fmla="*/ 155 h 374"/>
                <a:gd name="T8" fmla="*/ 148 w 245"/>
                <a:gd name="T9" fmla="*/ 160 h 374"/>
                <a:gd name="T10" fmla="*/ 245 w 245"/>
                <a:gd name="T11" fmla="*/ 267 h 374"/>
                <a:gd name="T12" fmla="*/ 126 w 245"/>
                <a:gd name="T13" fmla="*/ 374 h 374"/>
                <a:gd name="T14" fmla="*/ 0 w 245"/>
                <a:gd name="T15" fmla="*/ 281 h 374"/>
                <a:gd name="T16" fmla="*/ 55 w 245"/>
                <a:gd name="T17" fmla="*/ 261 h 374"/>
                <a:gd name="T18" fmla="*/ 124 w 245"/>
                <a:gd name="T19" fmla="*/ 327 h 374"/>
                <a:gd name="T20" fmla="*/ 187 w 245"/>
                <a:gd name="T21" fmla="*/ 275 h 374"/>
                <a:gd name="T22" fmla="*/ 123 w 245"/>
                <a:gd name="T23" fmla="*/ 213 h 374"/>
                <a:gd name="T24" fmla="*/ 106 w 245"/>
                <a:gd name="T25" fmla="*/ 207 h 374"/>
                <a:gd name="T26" fmla="*/ 13 w 245"/>
                <a:gd name="T27" fmla="*/ 98 h 374"/>
                <a:gd name="T28" fmla="*/ 123 w 245"/>
                <a:gd name="T29" fmla="*/ 0 h 374"/>
                <a:gd name="T30" fmla="*/ 240 w 245"/>
                <a:gd name="T31" fmla="*/ 90 h 374"/>
                <a:gd name="T32" fmla="*/ 184 w 245"/>
                <a:gd name="T33" fmla="*/ 106 h 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5" h="374">
                  <a:moveTo>
                    <a:pt x="184" y="106"/>
                  </a:moveTo>
                  <a:cubicBezTo>
                    <a:pt x="175" y="67"/>
                    <a:pt x="156" y="47"/>
                    <a:pt x="125" y="47"/>
                  </a:cubicBezTo>
                  <a:cubicBezTo>
                    <a:pt x="90" y="47"/>
                    <a:pt x="70" y="65"/>
                    <a:pt x="70" y="94"/>
                  </a:cubicBezTo>
                  <a:cubicBezTo>
                    <a:pt x="70" y="126"/>
                    <a:pt x="83" y="140"/>
                    <a:pt x="131" y="155"/>
                  </a:cubicBezTo>
                  <a:cubicBezTo>
                    <a:pt x="148" y="160"/>
                    <a:pt x="148" y="160"/>
                    <a:pt x="148" y="160"/>
                  </a:cubicBezTo>
                  <a:cubicBezTo>
                    <a:pt x="224" y="183"/>
                    <a:pt x="245" y="214"/>
                    <a:pt x="245" y="267"/>
                  </a:cubicBezTo>
                  <a:cubicBezTo>
                    <a:pt x="245" y="331"/>
                    <a:pt x="205" y="374"/>
                    <a:pt x="126" y="374"/>
                  </a:cubicBezTo>
                  <a:cubicBezTo>
                    <a:pt x="61" y="374"/>
                    <a:pt x="16" y="344"/>
                    <a:pt x="0" y="281"/>
                  </a:cubicBezTo>
                  <a:cubicBezTo>
                    <a:pt x="55" y="261"/>
                    <a:pt x="55" y="261"/>
                    <a:pt x="55" y="261"/>
                  </a:cubicBezTo>
                  <a:cubicBezTo>
                    <a:pt x="64" y="303"/>
                    <a:pt x="89" y="327"/>
                    <a:pt x="124" y="327"/>
                  </a:cubicBezTo>
                  <a:cubicBezTo>
                    <a:pt x="168" y="327"/>
                    <a:pt x="187" y="306"/>
                    <a:pt x="187" y="275"/>
                  </a:cubicBezTo>
                  <a:cubicBezTo>
                    <a:pt x="187" y="244"/>
                    <a:pt x="177" y="229"/>
                    <a:pt x="123" y="213"/>
                  </a:cubicBezTo>
                  <a:cubicBezTo>
                    <a:pt x="106" y="207"/>
                    <a:pt x="106" y="207"/>
                    <a:pt x="106" y="207"/>
                  </a:cubicBezTo>
                  <a:cubicBezTo>
                    <a:pt x="35" y="184"/>
                    <a:pt x="13" y="154"/>
                    <a:pt x="13" y="98"/>
                  </a:cubicBezTo>
                  <a:cubicBezTo>
                    <a:pt x="13" y="44"/>
                    <a:pt x="52" y="0"/>
                    <a:pt x="123" y="0"/>
                  </a:cubicBezTo>
                  <a:cubicBezTo>
                    <a:pt x="182" y="0"/>
                    <a:pt x="223" y="30"/>
                    <a:pt x="240" y="90"/>
                  </a:cubicBezTo>
                  <a:lnTo>
                    <a:pt x="184" y="106"/>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0" name="Freeform 12"/>
            <p:cNvSpPr>
              <a:spLocks noEditPoints="1"/>
            </p:cNvSpPr>
            <p:nvPr userDrawn="1"/>
          </p:nvSpPr>
          <p:spPr bwMode="auto">
            <a:xfrm>
              <a:off x="4081463" y="4087813"/>
              <a:ext cx="441325" cy="584200"/>
            </a:xfrm>
            <a:custGeom>
              <a:avLst/>
              <a:gdLst>
                <a:gd name="T0" fmla="*/ 273 w 273"/>
                <a:gd name="T1" fmla="*/ 361 h 361"/>
                <a:gd name="T2" fmla="*/ 213 w 273"/>
                <a:gd name="T3" fmla="*/ 361 h 361"/>
                <a:gd name="T4" fmla="*/ 185 w 273"/>
                <a:gd name="T5" fmla="*/ 255 h 361"/>
                <a:gd name="T6" fmla="*/ 83 w 273"/>
                <a:gd name="T7" fmla="*/ 255 h 361"/>
                <a:gd name="T8" fmla="*/ 54 w 273"/>
                <a:gd name="T9" fmla="*/ 361 h 361"/>
                <a:gd name="T10" fmla="*/ 0 w 273"/>
                <a:gd name="T11" fmla="*/ 361 h 361"/>
                <a:gd name="T12" fmla="*/ 102 w 273"/>
                <a:gd name="T13" fmla="*/ 0 h 361"/>
                <a:gd name="T14" fmla="*/ 171 w 273"/>
                <a:gd name="T15" fmla="*/ 0 h 361"/>
                <a:gd name="T16" fmla="*/ 273 w 273"/>
                <a:gd name="T17" fmla="*/ 361 h 361"/>
                <a:gd name="T18" fmla="*/ 155 w 273"/>
                <a:gd name="T19" fmla="*/ 135 h 361"/>
                <a:gd name="T20" fmla="*/ 136 w 273"/>
                <a:gd name="T21" fmla="*/ 46 h 361"/>
                <a:gd name="T22" fmla="*/ 132 w 273"/>
                <a:gd name="T23" fmla="*/ 46 h 361"/>
                <a:gd name="T24" fmla="*/ 111 w 273"/>
                <a:gd name="T25" fmla="*/ 135 h 361"/>
                <a:gd name="T26" fmla="*/ 93 w 273"/>
                <a:gd name="T27" fmla="*/ 208 h 361"/>
                <a:gd name="T28" fmla="*/ 175 w 273"/>
                <a:gd name="T29" fmla="*/ 208 h 361"/>
                <a:gd name="T30" fmla="*/ 155 w 273"/>
                <a:gd name="T31" fmla="*/ 135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3" h="361">
                  <a:moveTo>
                    <a:pt x="273" y="361"/>
                  </a:moveTo>
                  <a:cubicBezTo>
                    <a:pt x="213" y="361"/>
                    <a:pt x="213" y="361"/>
                    <a:pt x="213" y="361"/>
                  </a:cubicBezTo>
                  <a:cubicBezTo>
                    <a:pt x="185" y="255"/>
                    <a:pt x="185" y="255"/>
                    <a:pt x="185" y="255"/>
                  </a:cubicBezTo>
                  <a:cubicBezTo>
                    <a:pt x="83" y="255"/>
                    <a:pt x="83" y="255"/>
                    <a:pt x="83" y="255"/>
                  </a:cubicBezTo>
                  <a:cubicBezTo>
                    <a:pt x="54" y="361"/>
                    <a:pt x="54" y="361"/>
                    <a:pt x="54" y="361"/>
                  </a:cubicBezTo>
                  <a:cubicBezTo>
                    <a:pt x="0" y="361"/>
                    <a:pt x="0" y="361"/>
                    <a:pt x="0" y="361"/>
                  </a:cubicBezTo>
                  <a:cubicBezTo>
                    <a:pt x="102" y="0"/>
                    <a:pt x="102" y="0"/>
                    <a:pt x="102" y="0"/>
                  </a:cubicBezTo>
                  <a:cubicBezTo>
                    <a:pt x="171" y="0"/>
                    <a:pt x="171" y="0"/>
                    <a:pt x="171" y="0"/>
                  </a:cubicBezTo>
                  <a:lnTo>
                    <a:pt x="273" y="361"/>
                  </a:lnTo>
                  <a:close/>
                  <a:moveTo>
                    <a:pt x="155" y="135"/>
                  </a:moveTo>
                  <a:cubicBezTo>
                    <a:pt x="148" y="107"/>
                    <a:pt x="143" y="80"/>
                    <a:pt x="136" y="46"/>
                  </a:cubicBezTo>
                  <a:cubicBezTo>
                    <a:pt x="132" y="46"/>
                    <a:pt x="132" y="46"/>
                    <a:pt x="132" y="46"/>
                  </a:cubicBezTo>
                  <a:cubicBezTo>
                    <a:pt x="125" y="81"/>
                    <a:pt x="119" y="107"/>
                    <a:pt x="111" y="135"/>
                  </a:cubicBezTo>
                  <a:cubicBezTo>
                    <a:pt x="93" y="208"/>
                    <a:pt x="93" y="208"/>
                    <a:pt x="93" y="208"/>
                  </a:cubicBezTo>
                  <a:cubicBezTo>
                    <a:pt x="175" y="208"/>
                    <a:pt x="175" y="208"/>
                    <a:pt x="175" y="208"/>
                  </a:cubicBezTo>
                  <a:lnTo>
                    <a:pt x="155" y="135"/>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1" name="Freeform 13"/>
            <p:cNvSpPr>
              <a:spLocks/>
            </p:cNvSpPr>
            <p:nvPr userDrawn="1"/>
          </p:nvSpPr>
          <p:spPr bwMode="auto">
            <a:xfrm>
              <a:off x="4597400" y="4087813"/>
              <a:ext cx="415925" cy="584200"/>
            </a:xfrm>
            <a:custGeom>
              <a:avLst/>
              <a:gdLst>
                <a:gd name="T0" fmla="*/ 135 w 262"/>
                <a:gd name="T1" fmla="*/ 147 h 368"/>
                <a:gd name="T2" fmla="*/ 262 w 262"/>
                <a:gd name="T3" fmla="*/ 368 h 368"/>
                <a:gd name="T4" fmla="*/ 195 w 262"/>
                <a:gd name="T5" fmla="*/ 368 h 368"/>
                <a:gd name="T6" fmla="*/ 96 w 262"/>
                <a:gd name="T7" fmla="*/ 192 h 368"/>
                <a:gd name="T8" fmla="*/ 58 w 262"/>
                <a:gd name="T9" fmla="*/ 239 h 368"/>
                <a:gd name="T10" fmla="*/ 58 w 262"/>
                <a:gd name="T11" fmla="*/ 368 h 368"/>
                <a:gd name="T12" fmla="*/ 0 w 262"/>
                <a:gd name="T13" fmla="*/ 368 h 368"/>
                <a:gd name="T14" fmla="*/ 0 w 262"/>
                <a:gd name="T15" fmla="*/ 0 h 368"/>
                <a:gd name="T16" fmla="*/ 58 w 262"/>
                <a:gd name="T17" fmla="*/ 0 h 368"/>
                <a:gd name="T18" fmla="*/ 58 w 262"/>
                <a:gd name="T19" fmla="*/ 168 h 368"/>
                <a:gd name="T20" fmla="*/ 185 w 262"/>
                <a:gd name="T21" fmla="*/ 0 h 368"/>
                <a:gd name="T22" fmla="*/ 252 w 262"/>
                <a:gd name="T23" fmla="*/ 0 h 368"/>
                <a:gd name="T24" fmla="*/ 135 w 262"/>
                <a:gd name="T25" fmla="*/ 147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2" h="368">
                  <a:moveTo>
                    <a:pt x="135" y="147"/>
                  </a:moveTo>
                  <a:lnTo>
                    <a:pt x="262" y="368"/>
                  </a:lnTo>
                  <a:lnTo>
                    <a:pt x="195" y="368"/>
                  </a:lnTo>
                  <a:lnTo>
                    <a:pt x="96" y="192"/>
                  </a:lnTo>
                  <a:lnTo>
                    <a:pt x="58" y="239"/>
                  </a:lnTo>
                  <a:lnTo>
                    <a:pt x="58" y="368"/>
                  </a:lnTo>
                  <a:lnTo>
                    <a:pt x="0" y="368"/>
                  </a:lnTo>
                  <a:lnTo>
                    <a:pt x="0" y="0"/>
                  </a:lnTo>
                  <a:lnTo>
                    <a:pt x="58" y="0"/>
                  </a:lnTo>
                  <a:lnTo>
                    <a:pt x="58" y="168"/>
                  </a:lnTo>
                  <a:lnTo>
                    <a:pt x="185" y="0"/>
                  </a:lnTo>
                  <a:lnTo>
                    <a:pt x="252" y="0"/>
                  </a:lnTo>
                  <a:lnTo>
                    <a:pt x="135" y="147"/>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2" name="Freeform 14"/>
            <p:cNvSpPr>
              <a:spLocks noEditPoints="1"/>
            </p:cNvSpPr>
            <p:nvPr userDrawn="1"/>
          </p:nvSpPr>
          <p:spPr bwMode="auto">
            <a:xfrm>
              <a:off x="5035550" y="4087813"/>
              <a:ext cx="441325" cy="584200"/>
            </a:xfrm>
            <a:custGeom>
              <a:avLst/>
              <a:gdLst>
                <a:gd name="T0" fmla="*/ 273 w 273"/>
                <a:gd name="T1" fmla="*/ 361 h 361"/>
                <a:gd name="T2" fmla="*/ 213 w 273"/>
                <a:gd name="T3" fmla="*/ 361 h 361"/>
                <a:gd name="T4" fmla="*/ 185 w 273"/>
                <a:gd name="T5" fmla="*/ 255 h 361"/>
                <a:gd name="T6" fmla="*/ 83 w 273"/>
                <a:gd name="T7" fmla="*/ 255 h 361"/>
                <a:gd name="T8" fmla="*/ 54 w 273"/>
                <a:gd name="T9" fmla="*/ 361 h 361"/>
                <a:gd name="T10" fmla="*/ 0 w 273"/>
                <a:gd name="T11" fmla="*/ 361 h 361"/>
                <a:gd name="T12" fmla="*/ 101 w 273"/>
                <a:gd name="T13" fmla="*/ 0 h 361"/>
                <a:gd name="T14" fmla="*/ 171 w 273"/>
                <a:gd name="T15" fmla="*/ 0 h 361"/>
                <a:gd name="T16" fmla="*/ 273 w 273"/>
                <a:gd name="T17" fmla="*/ 361 h 361"/>
                <a:gd name="T18" fmla="*/ 155 w 273"/>
                <a:gd name="T19" fmla="*/ 135 h 361"/>
                <a:gd name="T20" fmla="*/ 136 w 273"/>
                <a:gd name="T21" fmla="*/ 46 h 361"/>
                <a:gd name="T22" fmla="*/ 132 w 273"/>
                <a:gd name="T23" fmla="*/ 46 h 361"/>
                <a:gd name="T24" fmla="*/ 111 w 273"/>
                <a:gd name="T25" fmla="*/ 135 h 361"/>
                <a:gd name="T26" fmla="*/ 93 w 273"/>
                <a:gd name="T27" fmla="*/ 208 h 361"/>
                <a:gd name="T28" fmla="*/ 175 w 273"/>
                <a:gd name="T29" fmla="*/ 208 h 361"/>
                <a:gd name="T30" fmla="*/ 155 w 273"/>
                <a:gd name="T31" fmla="*/ 135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3" h="361">
                  <a:moveTo>
                    <a:pt x="273" y="361"/>
                  </a:moveTo>
                  <a:cubicBezTo>
                    <a:pt x="213" y="361"/>
                    <a:pt x="213" y="361"/>
                    <a:pt x="213" y="361"/>
                  </a:cubicBezTo>
                  <a:cubicBezTo>
                    <a:pt x="185" y="255"/>
                    <a:pt x="185" y="255"/>
                    <a:pt x="185" y="255"/>
                  </a:cubicBezTo>
                  <a:cubicBezTo>
                    <a:pt x="83" y="255"/>
                    <a:pt x="83" y="255"/>
                    <a:pt x="83" y="255"/>
                  </a:cubicBezTo>
                  <a:cubicBezTo>
                    <a:pt x="54" y="361"/>
                    <a:pt x="54" y="361"/>
                    <a:pt x="54" y="361"/>
                  </a:cubicBezTo>
                  <a:cubicBezTo>
                    <a:pt x="0" y="361"/>
                    <a:pt x="0" y="361"/>
                    <a:pt x="0" y="361"/>
                  </a:cubicBezTo>
                  <a:cubicBezTo>
                    <a:pt x="101" y="0"/>
                    <a:pt x="101" y="0"/>
                    <a:pt x="101" y="0"/>
                  </a:cubicBezTo>
                  <a:cubicBezTo>
                    <a:pt x="171" y="0"/>
                    <a:pt x="171" y="0"/>
                    <a:pt x="171" y="0"/>
                  </a:cubicBezTo>
                  <a:lnTo>
                    <a:pt x="273" y="361"/>
                  </a:lnTo>
                  <a:close/>
                  <a:moveTo>
                    <a:pt x="155" y="135"/>
                  </a:moveTo>
                  <a:cubicBezTo>
                    <a:pt x="148" y="107"/>
                    <a:pt x="143" y="80"/>
                    <a:pt x="136" y="46"/>
                  </a:cubicBezTo>
                  <a:cubicBezTo>
                    <a:pt x="132" y="46"/>
                    <a:pt x="132" y="46"/>
                    <a:pt x="132" y="46"/>
                  </a:cubicBezTo>
                  <a:cubicBezTo>
                    <a:pt x="125" y="81"/>
                    <a:pt x="119" y="107"/>
                    <a:pt x="111" y="135"/>
                  </a:cubicBezTo>
                  <a:cubicBezTo>
                    <a:pt x="93" y="208"/>
                    <a:pt x="93" y="208"/>
                    <a:pt x="93" y="208"/>
                  </a:cubicBezTo>
                  <a:cubicBezTo>
                    <a:pt x="175" y="208"/>
                    <a:pt x="175" y="208"/>
                    <a:pt x="175" y="208"/>
                  </a:cubicBezTo>
                  <a:lnTo>
                    <a:pt x="155" y="135"/>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3" name="Freeform 15"/>
            <p:cNvSpPr>
              <a:spLocks/>
            </p:cNvSpPr>
            <p:nvPr userDrawn="1"/>
          </p:nvSpPr>
          <p:spPr bwMode="auto">
            <a:xfrm>
              <a:off x="5738813" y="4087813"/>
              <a:ext cx="407988" cy="595313"/>
            </a:xfrm>
            <a:custGeom>
              <a:avLst/>
              <a:gdLst>
                <a:gd name="T0" fmla="*/ 252 w 252"/>
                <a:gd name="T1" fmla="*/ 236 h 368"/>
                <a:gd name="T2" fmla="*/ 127 w 252"/>
                <a:gd name="T3" fmla="*/ 368 h 368"/>
                <a:gd name="T4" fmla="*/ 0 w 252"/>
                <a:gd name="T5" fmla="*/ 236 h 368"/>
                <a:gd name="T6" fmla="*/ 0 w 252"/>
                <a:gd name="T7" fmla="*/ 0 h 368"/>
                <a:gd name="T8" fmla="*/ 58 w 252"/>
                <a:gd name="T9" fmla="*/ 0 h 368"/>
                <a:gd name="T10" fmla="*/ 58 w 252"/>
                <a:gd name="T11" fmla="*/ 235 h 368"/>
                <a:gd name="T12" fmla="*/ 128 w 252"/>
                <a:gd name="T13" fmla="*/ 320 h 368"/>
                <a:gd name="T14" fmla="*/ 198 w 252"/>
                <a:gd name="T15" fmla="*/ 235 h 368"/>
                <a:gd name="T16" fmla="*/ 198 w 252"/>
                <a:gd name="T17" fmla="*/ 0 h 368"/>
                <a:gd name="T18" fmla="*/ 252 w 252"/>
                <a:gd name="T19" fmla="*/ 0 h 368"/>
                <a:gd name="T20" fmla="*/ 252 w 252"/>
                <a:gd name="T21" fmla="*/ 236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2" h="368">
                  <a:moveTo>
                    <a:pt x="252" y="236"/>
                  </a:moveTo>
                  <a:cubicBezTo>
                    <a:pt x="252" y="323"/>
                    <a:pt x="204" y="368"/>
                    <a:pt x="127" y="368"/>
                  </a:cubicBezTo>
                  <a:cubicBezTo>
                    <a:pt x="50" y="368"/>
                    <a:pt x="0" y="325"/>
                    <a:pt x="0" y="236"/>
                  </a:cubicBezTo>
                  <a:cubicBezTo>
                    <a:pt x="0" y="0"/>
                    <a:pt x="0" y="0"/>
                    <a:pt x="0" y="0"/>
                  </a:cubicBezTo>
                  <a:cubicBezTo>
                    <a:pt x="58" y="0"/>
                    <a:pt x="58" y="0"/>
                    <a:pt x="58" y="0"/>
                  </a:cubicBezTo>
                  <a:cubicBezTo>
                    <a:pt x="58" y="235"/>
                    <a:pt x="58" y="235"/>
                    <a:pt x="58" y="235"/>
                  </a:cubicBezTo>
                  <a:cubicBezTo>
                    <a:pt x="58" y="295"/>
                    <a:pt x="84" y="320"/>
                    <a:pt x="128" y="320"/>
                  </a:cubicBezTo>
                  <a:cubicBezTo>
                    <a:pt x="172" y="320"/>
                    <a:pt x="198" y="295"/>
                    <a:pt x="198" y="235"/>
                  </a:cubicBezTo>
                  <a:cubicBezTo>
                    <a:pt x="198" y="0"/>
                    <a:pt x="198" y="0"/>
                    <a:pt x="198" y="0"/>
                  </a:cubicBezTo>
                  <a:cubicBezTo>
                    <a:pt x="252" y="0"/>
                    <a:pt x="252" y="0"/>
                    <a:pt x="252" y="0"/>
                  </a:cubicBezTo>
                  <a:lnTo>
                    <a:pt x="252" y="236"/>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4" name="Freeform 16"/>
            <p:cNvSpPr>
              <a:spLocks/>
            </p:cNvSpPr>
            <p:nvPr userDrawn="1"/>
          </p:nvSpPr>
          <p:spPr bwMode="auto">
            <a:xfrm>
              <a:off x="6267450" y="4087813"/>
              <a:ext cx="411163" cy="584200"/>
            </a:xfrm>
            <a:custGeom>
              <a:avLst/>
              <a:gdLst>
                <a:gd name="T0" fmla="*/ 254 w 254"/>
                <a:gd name="T1" fmla="*/ 361 h 361"/>
                <a:gd name="T2" fmla="*/ 183 w 254"/>
                <a:gd name="T3" fmla="*/ 361 h 361"/>
                <a:gd name="T4" fmla="*/ 103 w 254"/>
                <a:gd name="T5" fmla="*/ 175 h 361"/>
                <a:gd name="T6" fmla="*/ 56 w 254"/>
                <a:gd name="T7" fmla="*/ 56 h 361"/>
                <a:gd name="T8" fmla="*/ 50 w 254"/>
                <a:gd name="T9" fmla="*/ 56 h 361"/>
                <a:gd name="T10" fmla="*/ 53 w 254"/>
                <a:gd name="T11" fmla="*/ 186 h 361"/>
                <a:gd name="T12" fmla="*/ 53 w 254"/>
                <a:gd name="T13" fmla="*/ 361 h 361"/>
                <a:gd name="T14" fmla="*/ 0 w 254"/>
                <a:gd name="T15" fmla="*/ 361 h 361"/>
                <a:gd name="T16" fmla="*/ 0 w 254"/>
                <a:gd name="T17" fmla="*/ 0 h 361"/>
                <a:gd name="T18" fmla="*/ 87 w 254"/>
                <a:gd name="T19" fmla="*/ 0 h 361"/>
                <a:gd name="T20" fmla="*/ 155 w 254"/>
                <a:gd name="T21" fmla="*/ 160 h 361"/>
                <a:gd name="T22" fmla="*/ 199 w 254"/>
                <a:gd name="T23" fmla="*/ 284 h 361"/>
                <a:gd name="T24" fmla="*/ 205 w 254"/>
                <a:gd name="T25" fmla="*/ 284 h 361"/>
                <a:gd name="T26" fmla="*/ 201 w 254"/>
                <a:gd name="T27" fmla="*/ 152 h 361"/>
                <a:gd name="T28" fmla="*/ 201 w 254"/>
                <a:gd name="T29" fmla="*/ 0 h 361"/>
                <a:gd name="T30" fmla="*/ 254 w 254"/>
                <a:gd name="T31" fmla="*/ 0 h 361"/>
                <a:gd name="T32" fmla="*/ 254 w 254"/>
                <a:gd name="T33" fmla="*/ 361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4" h="361">
                  <a:moveTo>
                    <a:pt x="254" y="361"/>
                  </a:moveTo>
                  <a:cubicBezTo>
                    <a:pt x="183" y="361"/>
                    <a:pt x="183" y="361"/>
                    <a:pt x="183" y="361"/>
                  </a:cubicBezTo>
                  <a:cubicBezTo>
                    <a:pt x="103" y="175"/>
                    <a:pt x="103" y="175"/>
                    <a:pt x="103" y="175"/>
                  </a:cubicBezTo>
                  <a:cubicBezTo>
                    <a:pt x="84" y="130"/>
                    <a:pt x="71" y="96"/>
                    <a:pt x="56" y="56"/>
                  </a:cubicBezTo>
                  <a:cubicBezTo>
                    <a:pt x="50" y="56"/>
                    <a:pt x="50" y="56"/>
                    <a:pt x="50" y="56"/>
                  </a:cubicBezTo>
                  <a:cubicBezTo>
                    <a:pt x="52" y="99"/>
                    <a:pt x="53" y="141"/>
                    <a:pt x="53" y="186"/>
                  </a:cubicBezTo>
                  <a:cubicBezTo>
                    <a:pt x="53" y="361"/>
                    <a:pt x="53" y="361"/>
                    <a:pt x="53" y="361"/>
                  </a:cubicBezTo>
                  <a:cubicBezTo>
                    <a:pt x="0" y="361"/>
                    <a:pt x="0" y="361"/>
                    <a:pt x="0" y="361"/>
                  </a:cubicBezTo>
                  <a:cubicBezTo>
                    <a:pt x="0" y="0"/>
                    <a:pt x="0" y="0"/>
                    <a:pt x="0" y="0"/>
                  </a:cubicBezTo>
                  <a:cubicBezTo>
                    <a:pt x="87" y="0"/>
                    <a:pt x="87" y="0"/>
                    <a:pt x="87" y="0"/>
                  </a:cubicBezTo>
                  <a:cubicBezTo>
                    <a:pt x="155" y="160"/>
                    <a:pt x="155" y="160"/>
                    <a:pt x="155" y="160"/>
                  </a:cubicBezTo>
                  <a:cubicBezTo>
                    <a:pt x="174" y="205"/>
                    <a:pt x="187" y="242"/>
                    <a:pt x="199" y="284"/>
                  </a:cubicBezTo>
                  <a:cubicBezTo>
                    <a:pt x="205" y="284"/>
                    <a:pt x="205" y="284"/>
                    <a:pt x="205" y="284"/>
                  </a:cubicBezTo>
                  <a:cubicBezTo>
                    <a:pt x="203" y="240"/>
                    <a:pt x="201" y="200"/>
                    <a:pt x="201" y="152"/>
                  </a:cubicBezTo>
                  <a:cubicBezTo>
                    <a:pt x="201" y="0"/>
                    <a:pt x="201" y="0"/>
                    <a:pt x="201" y="0"/>
                  </a:cubicBezTo>
                  <a:cubicBezTo>
                    <a:pt x="254" y="0"/>
                    <a:pt x="254" y="0"/>
                    <a:pt x="254" y="0"/>
                  </a:cubicBezTo>
                  <a:lnTo>
                    <a:pt x="254" y="361"/>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5" name="Rectangle 17"/>
            <p:cNvSpPr>
              <a:spLocks noChangeArrowheads="1"/>
            </p:cNvSpPr>
            <p:nvPr userDrawn="1"/>
          </p:nvSpPr>
          <p:spPr bwMode="auto">
            <a:xfrm>
              <a:off x="6799263" y="4087813"/>
              <a:ext cx="95250" cy="584200"/>
            </a:xfrm>
            <a:prstGeom prst="rect">
              <a:avLst/>
            </a:prstGeom>
            <a:solidFill>
              <a:srgbClr val="2134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6" name="Freeform 18"/>
            <p:cNvSpPr>
              <a:spLocks/>
            </p:cNvSpPr>
            <p:nvPr userDrawn="1"/>
          </p:nvSpPr>
          <p:spPr bwMode="auto">
            <a:xfrm>
              <a:off x="6967538" y="4087813"/>
              <a:ext cx="441325" cy="584200"/>
            </a:xfrm>
            <a:custGeom>
              <a:avLst/>
              <a:gdLst>
                <a:gd name="T0" fmla="*/ 172 w 273"/>
                <a:gd name="T1" fmla="*/ 361 h 361"/>
                <a:gd name="T2" fmla="*/ 100 w 273"/>
                <a:gd name="T3" fmla="*/ 361 h 361"/>
                <a:gd name="T4" fmla="*/ 0 w 273"/>
                <a:gd name="T5" fmla="*/ 0 h 361"/>
                <a:gd name="T6" fmla="*/ 62 w 273"/>
                <a:gd name="T7" fmla="*/ 0 h 361"/>
                <a:gd name="T8" fmla="*/ 105 w 273"/>
                <a:gd name="T9" fmla="*/ 170 h 361"/>
                <a:gd name="T10" fmla="*/ 136 w 273"/>
                <a:gd name="T11" fmla="*/ 303 h 361"/>
                <a:gd name="T12" fmla="*/ 142 w 273"/>
                <a:gd name="T13" fmla="*/ 303 h 361"/>
                <a:gd name="T14" fmla="*/ 173 w 273"/>
                <a:gd name="T15" fmla="*/ 172 h 361"/>
                <a:gd name="T16" fmla="*/ 217 w 273"/>
                <a:gd name="T17" fmla="*/ 0 h 361"/>
                <a:gd name="T18" fmla="*/ 273 w 273"/>
                <a:gd name="T19" fmla="*/ 0 h 361"/>
                <a:gd name="T20" fmla="*/ 172 w 273"/>
                <a:gd name="T21" fmla="*/ 361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3" h="361">
                  <a:moveTo>
                    <a:pt x="172" y="361"/>
                  </a:moveTo>
                  <a:cubicBezTo>
                    <a:pt x="100" y="361"/>
                    <a:pt x="100" y="361"/>
                    <a:pt x="100" y="361"/>
                  </a:cubicBezTo>
                  <a:cubicBezTo>
                    <a:pt x="0" y="0"/>
                    <a:pt x="0" y="0"/>
                    <a:pt x="0" y="0"/>
                  </a:cubicBezTo>
                  <a:cubicBezTo>
                    <a:pt x="62" y="0"/>
                    <a:pt x="62" y="0"/>
                    <a:pt x="62" y="0"/>
                  </a:cubicBezTo>
                  <a:cubicBezTo>
                    <a:pt x="105" y="170"/>
                    <a:pt x="105" y="170"/>
                    <a:pt x="105" y="170"/>
                  </a:cubicBezTo>
                  <a:cubicBezTo>
                    <a:pt x="117" y="217"/>
                    <a:pt x="126" y="259"/>
                    <a:pt x="136" y="303"/>
                  </a:cubicBezTo>
                  <a:cubicBezTo>
                    <a:pt x="142" y="303"/>
                    <a:pt x="142" y="303"/>
                    <a:pt x="142" y="303"/>
                  </a:cubicBezTo>
                  <a:cubicBezTo>
                    <a:pt x="152" y="260"/>
                    <a:pt x="161" y="218"/>
                    <a:pt x="173" y="172"/>
                  </a:cubicBezTo>
                  <a:cubicBezTo>
                    <a:pt x="217" y="0"/>
                    <a:pt x="217" y="0"/>
                    <a:pt x="217" y="0"/>
                  </a:cubicBezTo>
                  <a:cubicBezTo>
                    <a:pt x="273" y="0"/>
                    <a:pt x="273" y="0"/>
                    <a:pt x="273" y="0"/>
                  </a:cubicBezTo>
                  <a:lnTo>
                    <a:pt x="172" y="361"/>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7" name="Freeform 19"/>
            <p:cNvSpPr>
              <a:spLocks/>
            </p:cNvSpPr>
            <p:nvPr userDrawn="1"/>
          </p:nvSpPr>
          <p:spPr bwMode="auto">
            <a:xfrm>
              <a:off x="7483475" y="4087813"/>
              <a:ext cx="358775" cy="584200"/>
            </a:xfrm>
            <a:custGeom>
              <a:avLst/>
              <a:gdLst>
                <a:gd name="T0" fmla="*/ 223 w 226"/>
                <a:gd name="T1" fmla="*/ 51 h 368"/>
                <a:gd name="T2" fmla="*/ 59 w 226"/>
                <a:gd name="T3" fmla="*/ 51 h 368"/>
                <a:gd name="T4" fmla="*/ 59 w 226"/>
                <a:gd name="T5" fmla="*/ 148 h 368"/>
                <a:gd name="T6" fmla="*/ 182 w 226"/>
                <a:gd name="T7" fmla="*/ 148 h 368"/>
                <a:gd name="T8" fmla="*/ 182 w 226"/>
                <a:gd name="T9" fmla="*/ 199 h 368"/>
                <a:gd name="T10" fmla="*/ 59 w 226"/>
                <a:gd name="T11" fmla="*/ 199 h 368"/>
                <a:gd name="T12" fmla="*/ 59 w 226"/>
                <a:gd name="T13" fmla="*/ 317 h 368"/>
                <a:gd name="T14" fmla="*/ 226 w 226"/>
                <a:gd name="T15" fmla="*/ 317 h 368"/>
                <a:gd name="T16" fmla="*/ 226 w 226"/>
                <a:gd name="T17" fmla="*/ 368 h 368"/>
                <a:gd name="T18" fmla="*/ 0 w 226"/>
                <a:gd name="T19" fmla="*/ 368 h 368"/>
                <a:gd name="T20" fmla="*/ 0 w 226"/>
                <a:gd name="T21" fmla="*/ 0 h 368"/>
                <a:gd name="T22" fmla="*/ 223 w 226"/>
                <a:gd name="T23" fmla="*/ 0 h 368"/>
                <a:gd name="T24" fmla="*/ 223 w 226"/>
                <a:gd name="T25" fmla="*/ 51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6" h="368">
                  <a:moveTo>
                    <a:pt x="223" y="51"/>
                  </a:moveTo>
                  <a:lnTo>
                    <a:pt x="59" y="51"/>
                  </a:lnTo>
                  <a:lnTo>
                    <a:pt x="59" y="148"/>
                  </a:lnTo>
                  <a:lnTo>
                    <a:pt x="182" y="148"/>
                  </a:lnTo>
                  <a:lnTo>
                    <a:pt x="182" y="199"/>
                  </a:lnTo>
                  <a:lnTo>
                    <a:pt x="59" y="199"/>
                  </a:lnTo>
                  <a:lnTo>
                    <a:pt x="59" y="317"/>
                  </a:lnTo>
                  <a:lnTo>
                    <a:pt x="226" y="317"/>
                  </a:lnTo>
                  <a:lnTo>
                    <a:pt x="226" y="368"/>
                  </a:lnTo>
                  <a:lnTo>
                    <a:pt x="0" y="368"/>
                  </a:lnTo>
                  <a:lnTo>
                    <a:pt x="0" y="0"/>
                  </a:lnTo>
                  <a:lnTo>
                    <a:pt x="223" y="0"/>
                  </a:lnTo>
                  <a:lnTo>
                    <a:pt x="223" y="51"/>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8" name="Freeform 20"/>
            <p:cNvSpPr>
              <a:spLocks noEditPoints="1"/>
            </p:cNvSpPr>
            <p:nvPr userDrawn="1"/>
          </p:nvSpPr>
          <p:spPr bwMode="auto">
            <a:xfrm>
              <a:off x="7924800" y="4087813"/>
              <a:ext cx="398463" cy="584200"/>
            </a:xfrm>
            <a:custGeom>
              <a:avLst/>
              <a:gdLst>
                <a:gd name="T0" fmla="*/ 119 w 247"/>
                <a:gd name="T1" fmla="*/ 0 h 361"/>
                <a:gd name="T2" fmla="*/ 236 w 247"/>
                <a:gd name="T3" fmla="*/ 98 h 361"/>
                <a:gd name="T4" fmla="*/ 171 w 247"/>
                <a:gd name="T5" fmla="*/ 190 h 361"/>
                <a:gd name="T6" fmla="*/ 247 w 247"/>
                <a:gd name="T7" fmla="*/ 361 h 361"/>
                <a:gd name="T8" fmla="*/ 185 w 247"/>
                <a:gd name="T9" fmla="*/ 361 h 361"/>
                <a:gd name="T10" fmla="*/ 118 w 247"/>
                <a:gd name="T11" fmla="*/ 199 h 361"/>
                <a:gd name="T12" fmla="*/ 103 w 247"/>
                <a:gd name="T13" fmla="*/ 200 h 361"/>
                <a:gd name="T14" fmla="*/ 56 w 247"/>
                <a:gd name="T15" fmla="*/ 200 h 361"/>
                <a:gd name="T16" fmla="*/ 56 w 247"/>
                <a:gd name="T17" fmla="*/ 361 h 361"/>
                <a:gd name="T18" fmla="*/ 0 w 247"/>
                <a:gd name="T19" fmla="*/ 361 h 361"/>
                <a:gd name="T20" fmla="*/ 0 w 247"/>
                <a:gd name="T21" fmla="*/ 0 h 361"/>
                <a:gd name="T22" fmla="*/ 119 w 247"/>
                <a:gd name="T23" fmla="*/ 0 h 361"/>
                <a:gd name="T24" fmla="*/ 56 w 247"/>
                <a:gd name="T25" fmla="*/ 153 h 361"/>
                <a:gd name="T26" fmla="*/ 114 w 247"/>
                <a:gd name="T27" fmla="*/ 153 h 361"/>
                <a:gd name="T28" fmla="*/ 179 w 247"/>
                <a:gd name="T29" fmla="*/ 99 h 361"/>
                <a:gd name="T30" fmla="*/ 116 w 247"/>
                <a:gd name="T31" fmla="*/ 47 h 361"/>
                <a:gd name="T32" fmla="*/ 56 w 247"/>
                <a:gd name="T33" fmla="*/ 47 h 361"/>
                <a:gd name="T34" fmla="*/ 56 w 247"/>
                <a:gd name="T35" fmla="*/ 153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7" h="361">
                  <a:moveTo>
                    <a:pt x="119" y="0"/>
                  </a:moveTo>
                  <a:cubicBezTo>
                    <a:pt x="200" y="0"/>
                    <a:pt x="236" y="35"/>
                    <a:pt x="236" y="98"/>
                  </a:cubicBezTo>
                  <a:cubicBezTo>
                    <a:pt x="236" y="143"/>
                    <a:pt x="213" y="176"/>
                    <a:pt x="171" y="190"/>
                  </a:cubicBezTo>
                  <a:cubicBezTo>
                    <a:pt x="247" y="361"/>
                    <a:pt x="247" y="361"/>
                    <a:pt x="247" y="361"/>
                  </a:cubicBezTo>
                  <a:cubicBezTo>
                    <a:pt x="185" y="361"/>
                    <a:pt x="185" y="361"/>
                    <a:pt x="185" y="361"/>
                  </a:cubicBezTo>
                  <a:cubicBezTo>
                    <a:pt x="118" y="199"/>
                    <a:pt x="118" y="199"/>
                    <a:pt x="118" y="199"/>
                  </a:cubicBezTo>
                  <a:cubicBezTo>
                    <a:pt x="103" y="200"/>
                    <a:pt x="103" y="200"/>
                    <a:pt x="103" y="200"/>
                  </a:cubicBezTo>
                  <a:cubicBezTo>
                    <a:pt x="56" y="200"/>
                    <a:pt x="56" y="200"/>
                    <a:pt x="56" y="200"/>
                  </a:cubicBezTo>
                  <a:cubicBezTo>
                    <a:pt x="56" y="361"/>
                    <a:pt x="56" y="361"/>
                    <a:pt x="56" y="361"/>
                  </a:cubicBezTo>
                  <a:cubicBezTo>
                    <a:pt x="0" y="361"/>
                    <a:pt x="0" y="361"/>
                    <a:pt x="0" y="361"/>
                  </a:cubicBezTo>
                  <a:cubicBezTo>
                    <a:pt x="0" y="0"/>
                    <a:pt x="0" y="0"/>
                    <a:pt x="0" y="0"/>
                  </a:cubicBezTo>
                  <a:lnTo>
                    <a:pt x="119" y="0"/>
                  </a:lnTo>
                  <a:close/>
                  <a:moveTo>
                    <a:pt x="56" y="153"/>
                  </a:moveTo>
                  <a:cubicBezTo>
                    <a:pt x="114" y="153"/>
                    <a:pt x="114" y="153"/>
                    <a:pt x="114" y="153"/>
                  </a:cubicBezTo>
                  <a:cubicBezTo>
                    <a:pt x="159" y="153"/>
                    <a:pt x="179" y="133"/>
                    <a:pt x="179" y="99"/>
                  </a:cubicBezTo>
                  <a:cubicBezTo>
                    <a:pt x="179" y="67"/>
                    <a:pt x="162" y="47"/>
                    <a:pt x="116" y="47"/>
                  </a:cubicBezTo>
                  <a:cubicBezTo>
                    <a:pt x="56" y="47"/>
                    <a:pt x="56" y="47"/>
                    <a:pt x="56" y="47"/>
                  </a:cubicBezTo>
                  <a:lnTo>
                    <a:pt x="56" y="153"/>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9" name="Freeform 21"/>
            <p:cNvSpPr>
              <a:spLocks/>
            </p:cNvSpPr>
            <p:nvPr userDrawn="1"/>
          </p:nvSpPr>
          <p:spPr bwMode="auto">
            <a:xfrm>
              <a:off x="8361363" y="4078288"/>
              <a:ext cx="395288" cy="604838"/>
            </a:xfrm>
            <a:custGeom>
              <a:avLst/>
              <a:gdLst>
                <a:gd name="T0" fmla="*/ 184 w 245"/>
                <a:gd name="T1" fmla="*/ 106 h 374"/>
                <a:gd name="T2" fmla="*/ 125 w 245"/>
                <a:gd name="T3" fmla="*/ 47 h 374"/>
                <a:gd name="T4" fmla="*/ 70 w 245"/>
                <a:gd name="T5" fmla="*/ 94 h 374"/>
                <a:gd name="T6" fmla="*/ 131 w 245"/>
                <a:gd name="T7" fmla="*/ 155 h 374"/>
                <a:gd name="T8" fmla="*/ 148 w 245"/>
                <a:gd name="T9" fmla="*/ 160 h 374"/>
                <a:gd name="T10" fmla="*/ 245 w 245"/>
                <a:gd name="T11" fmla="*/ 267 h 374"/>
                <a:gd name="T12" fmla="*/ 126 w 245"/>
                <a:gd name="T13" fmla="*/ 374 h 374"/>
                <a:gd name="T14" fmla="*/ 0 w 245"/>
                <a:gd name="T15" fmla="*/ 281 h 374"/>
                <a:gd name="T16" fmla="*/ 55 w 245"/>
                <a:gd name="T17" fmla="*/ 261 h 374"/>
                <a:gd name="T18" fmla="*/ 124 w 245"/>
                <a:gd name="T19" fmla="*/ 327 h 374"/>
                <a:gd name="T20" fmla="*/ 188 w 245"/>
                <a:gd name="T21" fmla="*/ 275 h 374"/>
                <a:gd name="T22" fmla="*/ 123 w 245"/>
                <a:gd name="T23" fmla="*/ 213 h 374"/>
                <a:gd name="T24" fmla="*/ 106 w 245"/>
                <a:gd name="T25" fmla="*/ 207 h 374"/>
                <a:gd name="T26" fmla="*/ 13 w 245"/>
                <a:gd name="T27" fmla="*/ 98 h 374"/>
                <a:gd name="T28" fmla="*/ 123 w 245"/>
                <a:gd name="T29" fmla="*/ 0 h 374"/>
                <a:gd name="T30" fmla="*/ 240 w 245"/>
                <a:gd name="T31" fmla="*/ 90 h 374"/>
                <a:gd name="T32" fmla="*/ 184 w 245"/>
                <a:gd name="T33" fmla="*/ 106 h 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5" h="374">
                  <a:moveTo>
                    <a:pt x="184" y="106"/>
                  </a:moveTo>
                  <a:cubicBezTo>
                    <a:pt x="176" y="67"/>
                    <a:pt x="156" y="47"/>
                    <a:pt x="125" y="47"/>
                  </a:cubicBezTo>
                  <a:cubicBezTo>
                    <a:pt x="90" y="47"/>
                    <a:pt x="70" y="65"/>
                    <a:pt x="70" y="94"/>
                  </a:cubicBezTo>
                  <a:cubicBezTo>
                    <a:pt x="70" y="126"/>
                    <a:pt x="83" y="140"/>
                    <a:pt x="131" y="155"/>
                  </a:cubicBezTo>
                  <a:cubicBezTo>
                    <a:pt x="148" y="160"/>
                    <a:pt x="148" y="160"/>
                    <a:pt x="148" y="160"/>
                  </a:cubicBezTo>
                  <a:cubicBezTo>
                    <a:pt x="224" y="183"/>
                    <a:pt x="245" y="214"/>
                    <a:pt x="245" y="267"/>
                  </a:cubicBezTo>
                  <a:cubicBezTo>
                    <a:pt x="245" y="331"/>
                    <a:pt x="205" y="374"/>
                    <a:pt x="126" y="374"/>
                  </a:cubicBezTo>
                  <a:cubicBezTo>
                    <a:pt x="61" y="374"/>
                    <a:pt x="16" y="344"/>
                    <a:pt x="0" y="281"/>
                  </a:cubicBezTo>
                  <a:cubicBezTo>
                    <a:pt x="55" y="261"/>
                    <a:pt x="55" y="261"/>
                    <a:pt x="55" y="261"/>
                  </a:cubicBezTo>
                  <a:cubicBezTo>
                    <a:pt x="64" y="303"/>
                    <a:pt x="89" y="327"/>
                    <a:pt x="124" y="327"/>
                  </a:cubicBezTo>
                  <a:cubicBezTo>
                    <a:pt x="168" y="327"/>
                    <a:pt x="188" y="306"/>
                    <a:pt x="188" y="275"/>
                  </a:cubicBezTo>
                  <a:cubicBezTo>
                    <a:pt x="188" y="244"/>
                    <a:pt x="177" y="229"/>
                    <a:pt x="123" y="213"/>
                  </a:cubicBezTo>
                  <a:cubicBezTo>
                    <a:pt x="106" y="207"/>
                    <a:pt x="106" y="207"/>
                    <a:pt x="106" y="207"/>
                  </a:cubicBezTo>
                  <a:cubicBezTo>
                    <a:pt x="35" y="184"/>
                    <a:pt x="13" y="154"/>
                    <a:pt x="13" y="98"/>
                  </a:cubicBezTo>
                  <a:cubicBezTo>
                    <a:pt x="13" y="44"/>
                    <a:pt x="52" y="0"/>
                    <a:pt x="123" y="0"/>
                  </a:cubicBezTo>
                  <a:cubicBezTo>
                    <a:pt x="182" y="0"/>
                    <a:pt x="223" y="30"/>
                    <a:pt x="240" y="90"/>
                  </a:cubicBezTo>
                  <a:lnTo>
                    <a:pt x="184" y="106"/>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30" name="Rectangle 22"/>
            <p:cNvSpPr>
              <a:spLocks noChangeArrowheads="1"/>
            </p:cNvSpPr>
            <p:nvPr userDrawn="1"/>
          </p:nvSpPr>
          <p:spPr bwMode="auto">
            <a:xfrm>
              <a:off x="8848725" y="4087813"/>
              <a:ext cx="93663" cy="584200"/>
            </a:xfrm>
            <a:prstGeom prst="rect">
              <a:avLst/>
            </a:prstGeom>
            <a:solidFill>
              <a:srgbClr val="2134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31" name="Freeform 23"/>
            <p:cNvSpPr>
              <a:spLocks/>
            </p:cNvSpPr>
            <p:nvPr userDrawn="1"/>
          </p:nvSpPr>
          <p:spPr bwMode="auto">
            <a:xfrm>
              <a:off x="9021763" y="4087813"/>
              <a:ext cx="411163" cy="584200"/>
            </a:xfrm>
            <a:custGeom>
              <a:avLst/>
              <a:gdLst>
                <a:gd name="T0" fmla="*/ 259 w 259"/>
                <a:gd name="T1" fmla="*/ 52 h 368"/>
                <a:gd name="T2" fmla="*/ 159 w 259"/>
                <a:gd name="T3" fmla="*/ 52 h 368"/>
                <a:gd name="T4" fmla="*/ 159 w 259"/>
                <a:gd name="T5" fmla="*/ 368 h 368"/>
                <a:gd name="T6" fmla="*/ 100 w 259"/>
                <a:gd name="T7" fmla="*/ 368 h 368"/>
                <a:gd name="T8" fmla="*/ 100 w 259"/>
                <a:gd name="T9" fmla="*/ 52 h 368"/>
                <a:gd name="T10" fmla="*/ 0 w 259"/>
                <a:gd name="T11" fmla="*/ 52 h 368"/>
                <a:gd name="T12" fmla="*/ 0 w 259"/>
                <a:gd name="T13" fmla="*/ 0 h 368"/>
                <a:gd name="T14" fmla="*/ 259 w 259"/>
                <a:gd name="T15" fmla="*/ 0 h 368"/>
                <a:gd name="T16" fmla="*/ 259 w 259"/>
                <a:gd name="T17" fmla="*/ 52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9" h="368">
                  <a:moveTo>
                    <a:pt x="259" y="52"/>
                  </a:moveTo>
                  <a:lnTo>
                    <a:pt x="159" y="52"/>
                  </a:lnTo>
                  <a:lnTo>
                    <a:pt x="159" y="368"/>
                  </a:lnTo>
                  <a:lnTo>
                    <a:pt x="100" y="368"/>
                  </a:lnTo>
                  <a:lnTo>
                    <a:pt x="100" y="52"/>
                  </a:lnTo>
                  <a:lnTo>
                    <a:pt x="0" y="52"/>
                  </a:lnTo>
                  <a:lnTo>
                    <a:pt x="0" y="0"/>
                  </a:lnTo>
                  <a:lnTo>
                    <a:pt x="259" y="0"/>
                  </a:lnTo>
                  <a:lnTo>
                    <a:pt x="259" y="52"/>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32" name="Freeform 24"/>
            <p:cNvSpPr>
              <a:spLocks/>
            </p:cNvSpPr>
            <p:nvPr userDrawn="1"/>
          </p:nvSpPr>
          <p:spPr bwMode="auto">
            <a:xfrm>
              <a:off x="9463088" y="4087813"/>
              <a:ext cx="442913" cy="584200"/>
            </a:xfrm>
            <a:custGeom>
              <a:avLst/>
              <a:gdLst>
                <a:gd name="T0" fmla="*/ 165 w 274"/>
                <a:gd name="T1" fmla="*/ 212 h 361"/>
                <a:gd name="T2" fmla="*/ 165 w 274"/>
                <a:gd name="T3" fmla="*/ 361 h 361"/>
                <a:gd name="T4" fmla="*/ 107 w 274"/>
                <a:gd name="T5" fmla="*/ 361 h 361"/>
                <a:gd name="T6" fmla="*/ 107 w 274"/>
                <a:gd name="T7" fmla="*/ 212 h 361"/>
                <a:gd name="T8" fmla="*/ 0 w 274"/>
                <a:gd name="T9" fmla="*/ 0 h 361"/>
                <a:gd name="T10" fmla="*/ 64 w 274"/>
                <a:gd name="T11" fmla="*/ 0 h 361"/>
                <a:gd name="T12" fmla="*/ 130 w 274"/>
                <a:gd name="T13" fmla="*/ 134 h 361"/>
                <a:gd name="T14" fmla="*/ 141 w 274"/>
                <a:gd name="T15" fmla="*/ 156 h 361"/>
                <a:gd name="T16" fmla="*/ 151 w 274"/>
                <a:gd name="T17" fmla="*/ 134 h 361"/>
                <a:gd name="T18" fmla="*/ 215 w 274"/>
                <a:gd name="T19" fmla="*/ 0 h 361"/>
                <a:gd name="T20" fmla="*/ 274 w 274"/>
                <a:gd name="T21" fmla="*/ 0 h 361"/>
                <a:gd name="T22" fmla="*/ 165 w 274"/>
                <a:gd name="T23" fmla="*/ 212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4" h="361">
                  <a:moveTo>
                    <a:pt x="165" y="212"/>
                  </a:moveTo>
                  <a:cubicBezTo>
                    <a:pt x="165" y="361"/>
                    <a:pt x="165" y="361"/>
                    <a:pt x="165" y="361"/>
                  </a:cubicBezTo>
                  <a:cubicBezTo>
                    <a:pt x="107" y="361"/>
                    <a:pt x="107" y="361"/>
                    <a:pt x="107" y="361"/>
                  </a:cubicBezTo>
                  <a:cubicBezTo>
                    <a:pt x="107" y="212"/>
                    <a:pt x="107" y="212"/>
                    <a:pt x="107" y="212"/>
                  </a:cubicBezTo>
                  <a:cubicBezTo>
                    <a:pt x="0" y="0"/>
                    <a:pt x="0" y="0"/>
                    <a:pt x="0" y="0"/>
                  </a:cubicBezTo>
                  <a:cubicBezTo>
                    <a:pt x="64" y="0"/>
                    <a:pt x="64" y="0"/>
                    <a:pt x="64" y="0"/>
                  </a:cubicBezTo>
                  <a:cubicBezTo>
                    <a:pt x="130" y="134"/>
                    <a:pt x="130" y="134"/>
                    <a:pt x="130" y="134"/>
                  </a:cubicBezTo>
                  <a:cubicBezTo>
                    <a:pt x="135" y="143"/>
                    <a:pt x="137" y="148"/>
                    <a:pt x="141" y="156"/>
                  </a:cubicBezTo>
                  <a:cubicBezTo>
                    <a:pt x="144" y="147"/>
                    <a:pt x="147" y="143"/>
                    <a:pt x="151" y="134"/>
                  </a:cubicBezTo>
                  <a:cubicBezTo>
                    <a:pt x="215" y="0"/>
                    <a:pt x="215" y="0"/>
                    <a:pt x="215" y="0"/>
                  </a:cubicBezTo>
                  <a:cubicBezTo>
                    <a:pt x="274" y="0"/>
                    <a:pt x="274" y="0"/>
                    <a:pt x="274" y="0"/>
                  </a:cubicBezTo>
                  <a:lnTo>
                    <a:pt x="165" y="212"/>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grpSp>
      <p:grpSp>
        <p:nvGrpSpPr>
          <p:cNvPr id="46" name="グループ化 45"/>
          <p:cNvGrpSpPr>
            <a:grpSpLocks noChangeAspect="1"/>
          </p:cNvGrpSpPr>
          <p:nvPr userDrawn="1"/>
        </p:nvGrpSpPr>
        <p:grpSpPr>
          <a:xfrm>
            <a:off x="11155240" y="371055"/>
            <a:ext cx="1360564" cy="336750"/>
            <a:chOff x="-104775" y="2216151"/>
            <a:chExt cx="10010775" cy="2425700"/>
          </a:xfrm>
        </p:grpSpPr>
        <p:sp>
          <p:nvSpPr>
            <p:cNvPr id="37" name="Freeform 28"/>
            <p:cNvSpPr>
              <a:spLocks noEditPoints="1"/>
            </p:cNvSpPr>
            <p:nvPr userDrawn="1"/>
          </p:nvSpPr>
          <p:spPr bwMode="auto">
            <a:xfrm>
              <a:off x="-104775" y="2216151"/>
              <a:ext cx="2689225" cy="2425700"/>
            </a:xfrm>
            <a:custGeom>
              <a:avLst/>
              <a:gdLst>
                <a:gd name="T0" fmla="*/ 428 w 1723"/>
                <a:gd name="T1" fmla="*/ 182 h 1552"/>
                <a:gd name="T2" fmla="*/ 260 w 1723"/>
                <a:gd name="T3" fmla="*/ 1301 h 1552"/>
                <a:gd name="T4" fmla="*/ 970 w 1723"/>
                <a:gd name="T5" fmla="*/ 1552 h 1552"/>
                <a:gd name="T6" fmla="*/ 1626 w 1723"/>
                <a:gd name="T7" fmla="*/ 926 h 1552"/>
                <a:gd name="T8" fmla="*/ 1151 w 1723"/>
                <a:gd name="T9" fmla="*/ 138 h 1552"/>
                <a:gd name="T10" fmla="*/ 1218 w 1723"/>
                <a:gd name="T11" fmla="*/ 212 h 1552"/>
                <a:gd name="T12" fmla="*/ 1328 w 1723"/>
                <a:gd name="T13" fmla="*/ 450 h 1552"/>
                <a:gd name="T14" fmla="*/ 1047 w 1723"/>
                <a:gd name="T15" fmla="*/ 185 h 1552"/>
                <a:gd name="T16" fmla="*/ 861 w 1723"/>
                <a:gd name="T17" fmla="*/ 158 h 1552"/>
                <a:gd name="T18" fmla="*/ 861 w 1723"/>
                <a:gd name="T19" fmla="*/ 56 h 1552"/>
                <a:gd name="T20" fmla="*/ 1369 w 1723"/>
                <a:gd name="T21" fmla="*/ 1188 h 1552"/>
                <a:gd name="T22" fmla="*/ 1464 w 1723"/>
                <a:gd name="T23" fmla="*/ 693 h 1552"/>
                <a:gd name="T24" fmla="*/ 645 w 1723"/>
                <a:gd name="T25" fmla="*/ 1390 h 1552"/>
                <a:gd name="T26" fmla="*/ 861 w 1723"/>
                <a:gd name="T27" fmla="*/ 1318 h 1552"/>
                <a:gd name="T28" fmla="*/ 1078 w 1723"/>
                <a:gd name="T29" fmla="*/ 1390 h 1552"/>
                <a:gd name="T30" fmla="*/ 258 w 1723"/>
                <a:gd name="T31" fmla="*/ 693 h 1552"/>
                <a:gd name="T32" fmla="*/ 353 w 1723"/>
                <a:gd name="T33" fmla="*/ 1188 h 1552"/>
                <a:gd name="T34" fmla="*/ 505 w 1723"/>
                <a:gd name="T35" fmla="*/ 212 h 1552"/>
                <a:gd name="T36" fmla="*/ 567 w 1723"/>
                <a:gd name="T37" fmla="*/ 363 h 1552"/>
                <a:gd name="T38" fmla="*/ 460 w 1723"/>
                <a:gd name="T39" fmla="*/ 228 h 1552"/>
                <a:gd name="T40" fmla="*/ 1275 w 1723"/>
                <a:gd name="T41" fmla="*/ 630 h 1552"/>
                <a:gd name="T42" fmla="*/ 1295 w 1723"/>
                <a:gd name="T43" fmla="*/ 495 h 1552"/>
                <a:gd name="T44" fmla="*/ 861 w 1723"/>
                <a:gd name="T45" fmla="*/ 1259 h 1552"/>
                <a:gd name="T46" fmla="*/ 966 w 1723"/>
                <a:gd name="T47" fmla="*/ 1209 h 1552"/>
                <a:gd name="T48" fmla="*/ 646 w 1723"/>
                <a:gd name="T49" fmla="*/ 1119 h 1552"/>
                <a:gd name="T50" fmla="*/ 723 w 1723"/>
                <a:gd name="T51" fmla="*/ 448 h 1552"/>
                <a:gd name="T52" fmla="*/ 1200 w 1723"/>
                <a:gd name="T53" fmla="*/ 618 h 1552"/>
                <a:gd name="T54" fmla="*/ 861 w 1723"/>
                <a:gd name="T55" fmla="*/ 1162 h 1552"/>
                <a:gd name="T56" fmla="*/ 514 w 1723"/>
                <a:gd name="T57" fmla="*/ 443 h 1552"/>
                <a:gd name="T58" fmla="*/ 367 w 1723"/>
                <a:gd name="T59" fmla="*/ 858 h 1552"/>
                <a:gd name="T60" fmla="*/ 713 w 1723"/>
                <a:gd name="T61" fmla="*/ 391 h 1552"/>
                <a:gd name="T62" fmla="*/ 440 w 1723"/>
                <a:gd name="T63" fmla="*/ 784 h 1552"/>
                <a:gd name="T64" fmla="*/ 440 w 1723"/>
                <a:gd name="T65" fmla="*/ 784 h 1552"/>
                <a:gd name="T66" fmla="*/ 1201 w 1723"/>
                <a:gd name="T67" fmla="*/ 1046 h 1552"/>
                <a:gd name="T68" fmla="*/ 1009 w 1723"/>
                <a:gd name="T69" fmla="*/ 391 h 1552"/>
                <a:gd name="T70" fmla="*/ 971 w 1723"/>
                <a:gd name="T71" fmla="*/ 334 h 1552"/>
                <a:gd name="T72" fmla="*/ 752 w 1723"/>
                <a:gd name="T73" fmla="*/ 334 h 1552"/>
                <a:gd name="T74" fmla="*/ 861 w 1723"/>
                <a:gd name="T75" fmla="*/ 217 h 1552"/>
                <a:gd name="T76" fmla="*/ 971 w 1723"/>
                <a:gd name="T77" fmla="*/ 334 h 1552"/>
                <a:gd name="T78" fmla="*/ 775 w 1723"/>
                <a:gd name="T79" fmla="*/ 1282 h 1552"/>
                <a:gd name="T80" fmla="*/ 424 w 1723"/>
                <a:gd name="T81" fmla="*/ 1033 h 1552"/>
                <a:gd name="T82" fmla="*/ 1109 w 1723"/>
                <a:gd name="T83" fmla="*/ 1165 h 1552"/>
                <a:gd name="T84" fmla="*/ 1047 w 1723"/>
                <a:gd name="T85" fmla="*/ 1291 h 1552"/>
                <a:gd name="T86" fmla="*/ 253 w 1723"/>
                <a:gd name="T87" fmla="*/ 595 h 1552"/>
                <a:gd name="T88" fmla="*/ 505 w 1723"/>
                <a:gd name="T89" fmla="*/ 1438 h 1552"/>
                <a:gd name="T90" fmla="*/ 490 w 1723"/>
                <a:gd name="T91" fmla="*/ 1318 h 1552"/>
                <a:gd name="T92" fmla="*/ 505 w 1723"/>
                <a:gd name="T93" fmla="*/ 1438 h 1552"/>
                <a:gd name="T94" fmla="*/ 1010 w 1723"/>
                <a:gd name="T95" fmla="*/ 1495 h 1552"/>
                <a:gd name="T96" fmla="*/ 1474 w 1723"/>
                <a:gd name="T97" fmla="*/ 1172 h 1552"/>
                <a:gd name="T98" fmla="*/ 1470 w 1723"/>
                <a:gd name="T99" fmla="*/ 595 h 1552"/>
                <a:gd name="T100" fmla="*/ 1577 w 1723"/>
                <a:gd name="T101" fmla="*/ 897 h 1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723" h="1552">
                  <a:moveTo>
                    <a:pt x="1295" y="182"/>
                  </a:moveTo>
                  <a:cubicBezTo>
                    <a:pt x="1185" y="70"/>
                    <a:pt x="1031" y="0"/>
                    <a:pt x="861" y="0"/>
                  </a:cubicBezTo>
                  <a:cubicBezTo>
                    <a:pt x="692" y="0"/>
                    <a:pt x="538" y="70"/>
                    <a:pt x="428" y="182"/>
                  </a:cubicBezTo>
                  <a:cubicBezTo>
                    <a:pt x="146" y="307"/>
                    <a:pt x="0" y="627"/>
                    <a:pt x="97" y="926"/>
                  </a:cubicBezTo>
                  <a:cubicBezTo>
                    <a:pt x="111" y="971"/>
                    <a:pt x="130" y="1012"/>
                    <a:pt x="153" y="1051"/>
                  </a:cubicBezTo>
                  <a:cubicBezTo>
                    <a:pt x="169" y="1139"/>
                    <a:pt x="204" y="1224"/>
                    <a:pt x="260" y="1301"/>
                  </a:cubicBezTo>
                  <a:cubicBezTo>
                    <a:pt x="379" y="1465"/>
                    <a:pt x="565" y="1552"/>
                    <a:pt x="753" y="1552"/>
                  </a:cubicBezTo>
                  <a:cubicBezTo>
                    <a:pt x="789" y="1552"/>
                    <a:pt x="825" y="1548"/>
                    <a:pt x="861" y="1542"/>
                  </a:cubicBezTo>
                  <a:cubicBezTo>
                    <a:pt x="897" y="1548"/>
                    <a:pt x="933" y="1552"/>
                    <a:pt x="970" y="1552"/>
                  </a:cubicBezTo>
                  <a:cubicBezTo>
                    <a:pt x="1158" y="1552"/>
                    <a:pt x="1343" y="1465"/>
                    <a:pt x="1462" y="1301"/>
                  </a:cubicBezTo>
                  <a:cubicBezTo>
                    <a:pt x="1518" y="1224"/>
                    <a:pt x="1553" y="1139"/>
                    <a:pt x="1569" y="1051"/>
                  </a:cubicBezTo>
                  <a:cubicBezTo>
                    <a:pt x="1592" y="1012"/>
                    <a:pt x="1611" y="971"/>
                    <a:pt x="1626" y="926"/>
                  </a:cubicBezTo>
                  <a:cubicBezTo>
                    <a:pt x="1723" y="627"/>
                    <a:pt x="1576" y="307"/>
                    <a:pt x="1295" y="182"/>
                  </a:cubicBezTo>
                  <a:close/>
                  <a:moveTo>
                    <a:pt x="861" y="56"/>
                  </a:moveTo>
                  <a:cubicBezTo>
                    <a:pt x="968" y="56"/>
                    <a:pt x="1067" y="86"/>
                    <a:pt x="1151" y="138"/>
                  </a:cubicBezTo>
                  <a:cubicBezTo>
                    <a:pt x="1117" y="132"/>
                    <a:pt x="1082" y="129"/>
                    <a:pt x="1047" y="129"/>
                  </a:cubicBezTo>
                  <a:cubicBezTo>
                    <a:pt x="1047" y="185"/>
                    <a:pt x="1047" y="185"/>
                    <a:pt x="1047" y="185"/>
                  </a:cubicBezTo>
                  <a:cubicBezTo>
                    <a:pt x="1105" y="185"/>
                    <a:pt x="1162" y="194"/>
                    <a:pt x="1218" y="212"/>
                  </a:cubicBezTo>
                  <a:cubicBezTo>
                    <a:pt x="1233" y="217"/>
                    <a:pt x="1248" y="222"/>
                    <a:pt x="1262" y="228"/>
                  </a:cubicBezTo>
                  <a:cubicBezTo>
                    <a:pt x="1337" y="307"/>
                    <a:pt x="1389" y="408"/>
                    <a:pt x="1407" y="519"/>
                  </a:cubicBezTo>
                  <a:cubicBezTo>
                    <a:pt x="1383" y="495"/>
                    <a:pt x="1357" y="471"/>
                    <a:pt x="1328" y="450"/>
                  </a:cubicBezTo>
                  <a:cubicBezTo>
                    <a:pt x="1274" y="411"/>
                    <a:pt x="1215" y="382"/>
                    <a:pt x="1155" y="363"/>
                  </a:cubicBezTo>
                  <a:cubicBezTo>
                    <a:pt x="1099" y="291"/>
                    <a:pt x="1028" y="233"/>
                    <a:pt x="948" y="193"/>
                  </a:cubicBezTo>
                  <a:cubicBezTo>
                    <a:pt x="980" y="188"/>
                    <a:pt x="1013" y="185"/>
                    <a:pt x="1047" y="185"/>
                  </a:cubicBezTo>
                  <a:cubicBezTo>
                    <a:pt x="1047" y="129"/>
                    <a:pt x="1047" y="129"/>
                    <a:pt x="1047" y="129"/>
                  </a:cubicBezTo>
                  <a:cubicBezTo>
                    <a:pt x="1047" y="129"/>
                    <a:pt x="1047" y="129"/>
                    <a:pt x="1047" y="129"/>
                  </a:cubicBezTo>
                  <a:cubicBezTo>
                    <a:pt x="983" y="129"/>
                    <a:pt x="921" y="139"/>
                    <a:pt x="861" y="158"/>
                  </a:cubicBezTo>
                  <a:cubicBezTo>
                    <a:pt x="802" y="139"/>
                    <a:pt x="739" y="129"/>
                    <a:pt x="676" y="129"/>
                  </a:cubicBezTo>
                  <a:cubicBezTo>
                    <a:pt x="641" y="129"/>
                    <a:pt x="606" y="132"/>
                    <a:pt x="571" y="138"/>
                  </a:cubicBezTo>
                  <a:cubicBezTo>
                    <a:pt x="656" y="86"/>
                    <a:pt x="755" y="56"/>
                    <a:pt x="861" y="56"/>
                  </a:cubicBezTo>
                  <a:close/>
                  <a:moveTo>
                    <a:pt x="1516" y="856"/>
                  </a:moveTo>
                  <a:cubicBezTo>
                    <a:pt x="1526" y="915"/>
                    <a:pt x="1526" y="974"/>
                    <a:pt x="1516" y="1031"/>
                  </a:cubicBezTo>
                  <a:cubicBezTo>
                    <a:pt x="1478" y="1092"/>
                    <a:pt x="1429" y="1145"/>
                    <a:pt x="1369" y="1188"/>
                  </a:cubicBezTo>
                  <a:cubicBezTo>
                    <a:pt x="1342" y="1207"/>
                    <a:pt x="1314" y="1223"/>
                    <a:pt x="1285" y="1237"/>
                  </a:cubicBezTo>
                  <a:cubicBezTo>
                    <a:pt x="1333" y="1151"/>
                    <a:pt x="1359" y="1054"/>
                    <a:pt x="1361" y="957"/>
                  </a:cubicBezTo>
                  <a:cubicBezTo>
                    <a:pt x="1415" y="880"/>
                    <a:pt x="1451" y="790"/>
                    <a:pt x="1464" y="693"/>
                  </a:cubicBezTo>
                  <a:cubicBezTo>
                    <a:pt x="1490" y="744"/>
                    <a:pt x="1507" y="799"/>
                    <a:pt x="1516" y="856"/>
                  </a:cubicBezTo>
                  <a:close/>
                  <a:moveTo>
                    <a:pt x="861" y="1486"/>
                  </a:moveTo>
                  <a:cubicBezTo>
                    <a:pt x="784" y="1470"/>
                    <a:pt x="710" y="1438"/>
                    <a:pt x="645" y="1390"/>
                  </a:cubicBezTo>
                  <a:cubicBezTo>
                    <a:pt x="623" y="1375"/>
                    <a:pt x="603" y="1358"/>
                    <a:pt x="585" y="1340"/>
                  </a:cubicBezTo>
                  <a:cubicBezTo>
                    <a:pt x="615" y="1344"/>
                    <a:pt x="645" y="1347"/>
                    <a:pt x="675" y="1347"/>
                  </a:cubicBezTo>
                  <a:cubicBezTo>
                    <a:pt x="737" y="1347"/>
                    <a:pt x="800" y="1337"/>
                    <a:pt x="861" y="1318"/>
                  </a:cubicBezTo>
                  <a:cubicBezTo>
                    <a:pt x="923" y="1337"/>
                    <a:pt x="986" y="1347"/>
                    <a:pt x="1047" y="1347"/>
                  </a:cubicBezTo>
                  <a:cubicBezTo>
                    <a:pt x="1078" y="1347"/>
                    <a:pt x="1108" y="1344"/>
                    <a:pt x="1138" y="1340"/>
                  </a:cubicBezTo>
                  <a:cubicBezTo>
                    <a:pt x="1119" y="1358"/>
                    <a:pt x="1099" y="1375"/>
                    <a:pt x="1078" y="1390"/>
                  </a:cubicBezTo>
                  <a:cubicBezTo>
                    <a:pt x="1012" y="1438"/>
                    <a:pt x="939" y="1470"/>
                    <a:pt x="861" y="1486"/>
                  </a:cubicBezTo>
                  <a:close/>
                  <a:moveTo>
                    <a:pt x="206" y="856"/>
                  </a:moveTo>
                  <a:cubicBezTo>
                    <a:pt x="215" y="799"/>
                    <a:pt x="233" y="744"/>
                    <a:pt x="258" y="693"/>
                  </a:cubicBezTo>
                  <a:cubicBezTo>
                    <a:pt x="272" y="790"/>
                    <a:pt x="308" y="880"/>
                    <a:pt x="362" y="957"/>
                  </a:cubicBezTo>
                  <a:cubicBezTo>
                    <a:pt x="364" y="1054"/>
                    <a:pt x="389" y="1151"/>
                    <a:pt x="437" y="1237"/>
                  </a:cubicBezTo>
                  <a:cubicBezTo>
                    <a:pt x="408" y="1223"/>
                    <a:pt x="380" y="1207"/>
                    <a:pt x="353" y="1188"/>
                  </a:cubicBezTo>
                  <a:cubicBezTo>
                    <a:pt x="294" y="1145"/>
                    <a:pt x="244" y="1092"/>
                    <a:pt x="206" y="1031"/>
                  </a:cubicBezTo>
                  <a:cubicBezTo>
                    <a:pt x="197" y="974"/>
                    <a:pt x="197" y="915"/>
                    <a:pt x="206" y="856"/>
                  </a:cubicBezTo>
                  <a:close/>
                  <a:moveTo>
                    <a:pt x="505" y="212"/>
                  </a:moveTo>
                  <a:cubicBezTo>
                    <a:pt x="560" y="194"/>
                    <a:pt x="618" y="185"/>
                    <a:pt x="676" y="185"/>
                  </a:cubicBezTo>
                  <a:cubicBezTo>
                    <a:pt x="709" y="185"/>
                    <a:pt x="742" y="188"/>
                    <a:pt x="775" y="193"/>
                  </a:cubicBezTo>
                  <a:cubicBezTo>
                    <a:pt x="695" y="233"/>
                    <a:pt x="624" y="291"/>
                    <a:pt x="567" y="363"/>
                  </a:cubicBezTo>
                  <a:cubicBezTo>
                    <a:pt x="507" y="382"/>
                    <a:pt x="449" y="411"/>
                    <a:pt x="395" y="450"/>
                  </a:cubicBezTo>
                  <a:cubicBezTo>
                    <a:pt x="366" y="471"/>
                    <a:pt x="339" y="495"/>
                    <a:pt x="315" y="519"/>
                  </a:cubicBezTo>
                  <a:cubicBezTo>
                    <a:pt x="334" y="408"/>
                    <a:pt x="386" y="307"/>
                    <a:pt x="460" y="228"/>
                  </a:cubicBezTo>
                  <a:cubicBezTo>
                    <a:pt x="475" y="222"/>
                    <a:pt x="490" y="217"/>
                    <a:pt x="505" y="212"/>
                  </a:cubicBezTo>
                  <a:close/>
                  <a:moveTo>
                    <a:pt x="1355" y="858"/>
                  </a:moveTo>
                  <a:cubicBezTo>
                    <a:pt x="1344" y="779"/>
                    <a:pt x="1318" y="701"/>
                    <a:pt x="1275" y="630"/>
                  </a:cubicBezTo>
                  <a:cubicBezTo>
                    <a:pt x="1270" y="603"/>
                    <a:pt x="1263" y="576"/>
                    <a:pt x="1254" y="550"/>
                  </a:cubicBezTo>
                  <a:cubicBezTo>
                    <a:pt x="1242" y="512"/>
                    <a:pt x="1227" y="477"/>
                    <a:pt x="1208" y="443"/>
                  </a:cubicBezTo>
                  <a:cubicBezTo>
                    <a:pt x="1239" y="458"/>
                    <a:pt x="1268" y="475"/>
                    <a:pt x="1295" y="495"/>
                  </a:cubicBezTo>
                  <a:cubicBezTo>
                    <a:pt x="1341" y="529"/>
                    <a:pt x="1381" y="569"/>
                    <a:pt x="1415" y="613"/>
                  </a:cubicBezTo>
                  <a:cubicBezTo>
                    <a:pt x="1414" y="701"/>
                    <a:pt x="1393" y="784"/>
                    <a:pt x="1355" y="858"/>
                  </a:cubicBezTo>
                  <a:close/>
                  <a:moveTo>
                    <a:pt x="861" y="1259"/>
                  </a:moveTo>
                  <a:cubicBezTo>
                    <a:pt x="824" y="1246"/>
                    <a:pt x="789" y="1229"/>
                    <a:pt x="756" y="1209"/>
                  </a:cubicBezTo>
                  <a:cubicBezTo>
                    <a:pt x="790" y="1215"/>
                    <a:pt x="826" y="1218"/>
                    <a:pt x="861" y="1218"/>
                  </a:cubicBezTo>
                  <a:cubicBezTo>
                    <a:pt x="897" y="1218"/>
                    <a:pt x="932" y="1215"/>
                    <a:pt x="966" y="1209"/>
                  </a:cubicBezTo>
                  <a:cubicBezTo>
                    <a:pt x="934" y="1229"/>
                    <a:pt x="899" y="1246"/>
                    <a:pt x="861" y="1259"/>
                  </a:cubicBezTo>
                  <a:close/>
                  <a:moveTo>
                    <a:pt x="861" y="1162"/>
                  </a:moveTo>
                  <a:cubicBezTo>
                    <a:pt x="785" y="1162"/>
                    <a:pt x="712" y="1147"/>
                    <a:pt x="646" y="1119"/>
                  </a:cubicBezTo>
                  <a:cubicBezTo>
                    <a:pt x="530" y="996"/>
                    <a:pt x="473" y="823"/>
                    <a:pt x="501" y="650"/>
                  </a:cubicBezTo>
                  <a:cubicBezTo>
                    <a:pt x="508" y="639"/>
                    <a:pt x="515" y="628"/>
                    <a:pt x="522" y="618"/>
                  </a:cubicBezTo>
                  <a:cubicBezTo>
                    <a:pt x="575" y="545"/>
                    <a:pt x="643" y="488"/>
                    <a:pt x="723" y="448"/>
                  </a:cubicBezTo>
                  <a:cubicBezTo>
                    <a:pt x="767" y="426"/>
                    <a:pt x="813" y="410"/>
                    <a:pt x="861" y="400"/>
                  </a:cubicBezTo>
                  <a:cubicBezTo>
                    <a:pt x="909" y="410"/>
                    <a:pt x="956" y="426"/>
                    <a:pt x="1000" y="448"/>
                  </a:cubicBezTo>
                  <a:cubicBezTo>
                    <a:pt x="1080" y="488"/>
                    <a:pt x="1147" y="545"/>
                    <a:pt x="1200" y="618"/>
                  </a:cubicBezTo>
                  <a:cubicBezTo>
                    <a:pt x="1208" y="628"/>
                    <a:pt x="1215" y="639"/>
                    <a:pt x="1222" y="650"/>
                  </a:cubicBezTo>
                  <a:cubicBezTo>
                    <a:pt x="1250" y="823"/>
                    <a:pt x="1193" y="996"/>
                    <a:pt x="1077" y="1119"/>
                  </a:cubicBezTo>
                  <a:cubicBezTo>
                    <a:pt x="1011" y="1147"/>
                    <a:pt x="938" y="1162"/>
                    <a:pt x="861" y="1162"/>
                  </a:cubicBezTo>
                  <a:close/>
                  <a:moveTo>
                    <a:pt x="308" y="613"/>
                  </a:moveTo>
                  <a:cubicBezTo>
                    <a:pt x="341" y="569"/>
                    <a:pt x="381" y="529"/>
                    <a:pt x="427" y="495"/>
                  </a:cubicBezTo>
                  <a:cubicBezTo>
                    <a:pt x="455" y="475"/>
                    <a:pt x="484" y="458"/>
                    <a:pt x="514" y="443"/>
                  </a:cubicBezTo>
                  <a:cubicBezTo>
                    <a:pt x="496" y="477"/>
                    <a:pt x="480" y="512"/>
                    <a:pt x="468" y="550"/>
                  </a:cubicBezTo>
                  <a:cubicBezTo>
                    <a:pt x="460" y="576"/>
                    <a:pt x="453" y="603"/>
                    <a:pt x="448" y="630"/>
                  </a:cubicBezTo>
                  <a:cubicBezTo>
                    <a:pt x="405" y="701"/>
                    <a:pt x="378" y="779"/>
                    <a:pt x="367" y="858"/>
                  </a:cubicBezTo>
                  <a:cubicBezTo>
                    <a:pt x="330" y="784"/>
                    <a:pt x="309" y="701"/>
                    <a:pt x="308" y="613"/>
                  </a:cubicBezTo>
                  <a:close/>
                  <a:moveTo>
                    <a:pt x="601" y="411"/>
                  </a:moveTo>
                  <a:cubicBezTo>
                    <a:pt x="637" y="400"/>
                    <a:pt x="675" y="394"/>
                    <a:pt x="713" y="391"/>
                  </a:cubicBezTo>
                  <a:cubicBezTo>
                    <a:pt x="651" y="420"/>
                    <a:pt x="594" y="459"/>
                    <a:pt x="544" y="509"/>
                  </a:cubicBezTo>
                  <a:cubicBezTo>
                    <a:pt x="559" y="474"/>
                    <a:pt x="578" y="441"/>
                    <a:pt x="601" y="411"/>
                  </a:cubicBezTo>
                  <a:close/>
                  <a:moveTo>
                    <a:pt x="440" y="784"/>
                  </a:moveTo>
                  <a:cubicBezTo>
                    <a:pt x="447" y="877"/>
                    <a:pt x="476" y="967"/>
                    <a:pt x="522" y="1046"/>
                  </a:cubicBezTo>
                  <a:cubicBezTo>
                    <a:pt x="482" y="1015"/>
                    <a:pt x="447" y="979"/>
                    <a:pt x="417" y="938"/>
                  </a:cubicBezTo>
                  <a:cubicBezTo>
                    <a:pt x="417" y="887"/>
                    <a:pt x="425" y="835"/>
                    <a:pt x="440" y="784"/>
                  </a:cubicBezTo>
                  <a:close/>
                  <a:moveTo>
                    <a:pt x="1283" y="784"/>
                  </a:moveTo>
                  <a:cubicBezTo>
                    <a:pt x="1298" y="835"/>
                    <a:pt x="1305" y="887"/>
                    <a:pt x="1306" y="938"/>
                  </a:cubicBezTo>
                  <a:cubicBezTo>
                    <a:pt x="1276" y="979"/>
                    <a:pt x="1240" y="1015"/>
                    <a:pt x="1201" y="1046"/>
                  </a:cubicBezTo>
                  <a:cubicBezTo>
                    <a:pt x="1247" y="967"/>
                    <a:pt x="1275" y="877"/>
                    <a:pt x="1283" y="784"/>
                  </a:cubicBezTo>
                  <a:close/>
                  <a:moveTo>
                    <a:pt x="1179" y="509"/>
                  </a:moveTo>
                  <a:cubicBezTo>
                    <a:pt x="1129" y="459"/>
                    <a:pt x="1071" y="420"/>
                    <a:pt x="1009" y="391"/>
                  </a:cubicBezTo>
                  <a:cubicBezTo>
                    <a:pt x="1048" y="394"/>
                    <a:pt x="1085" y="400"/>
                    <a:pt x="1122" y="411"/>
                  </a:cubicBezTo>
                  <a:cubicBezTo>
                    <a:pt x="1144" y="441"/>
                    <a:pt x="1163" y="474"/>
                    <a:pt x="1179" y="509"/>
                  </a:cubicBezTo>
                  <a:close/>
                  <a:moveTo>
                    <a:pt x="971" y="334"/>
                  </a:moveTo>
                  <a:cubicBezTo>
                    <a:pt x="971" y="334"/>
                    <a:pt x="971" y="334"/>
                    <a:pt x="971" y="334"/>
                  </a:cubicBezTo>
                  <a:cubicBezTo>
                    <a:pt x="934" y="334"/>
                    <a:pt x="897" y="337"/>
                    <a:pt x="861" y="344"/>
                  </a:cubicBezTo>
                  <a:cubicBezTo>
                    <a:pt x="825" y="337"/>
                    <a:pt x="789" y="334"/>
                    <a:pt x="752" y="334"/>
                  </a:cubicBezTo>
                  <a:cubicBezTo>
                    <a:pt x="722" y="334"/>
                    <a:pt x="692" y="336"/>
                    <a:pt x="661" y="341"/>
                  </a:cubicBezTo>
                  <a:cubicBezTo>
                    <a:pt x="681" y="322"/>
                    <a:pt x="702" y="304"/>
                    <a:pt x="725" y="288"/>
                  </a:cubicBezTo>
                  <a:cubicBezTo>
                    <a:pt x="767" y="258"/>
                    <a:pt x="813" y="234"/>
                    <a:pt x="861" y="217"/>
                  </a:cubicBezTo>
                  <a:cubicBezTo>
                    <a:pt x="909" y="234"/>
                    <a:pt x="955" y="258"/>
                    <a:pt x="998" y="288"/>
                  </a:cubicBezTo>
                  <a:cubicBezTo>
                    <a:pt x="1020" y="304"/>
                    <a:pt x="1041" y="322"/>
                    <a:pt x="1061" y="341"/>
                  </a:cubicBezTo>
                  <a:cubicBezTo>
                    <a:pt x="1031" y="336"/>
                    <a:pt x="1001" y="334"/>
                    <a:pt x="971" y="334"/>
                  </a:cubicBezTo>
                  <a:close/>
                  <a:moveTo>
                    <a:pt x="424" y="1033"/>
                  </a:moveTo>
                  <a:cubicBezTo>
                    <a:pt x="478" y="1088"/>
                    <a:pt x="542" y="1133"/>
                    <a:pt x="613" y="1165"/>
                  </a:cubicBezTo>
                  <a:cubicBezTo>
                    <a:pt x="659" y="1212"/>
                    <a:pt x="714" y="1252"/>
                    <a:pt x="775" y="1282"/>
                  </a:cubicBezTo>
                  <a:cubicBezTo>
                    <a:pt x="742" y="1288"/>
                    <a:pt x="709" y="1291"/>
                    <a:pt x="675" y="1291"/>
                  </a:cubicBezTo>
                  <a:cubicBezTo>
                    <a:pt x="624" y="1291"/>
                    <a:pt x="573" y="1284"/>
                    <a:pt x="524" y="1270"/>
                  </a:cubicBezTo>
                  <a:cubicBezTo>
                    <a:pt x="472" y="1199"/>
                    <a:pt x="438" y="1118"/>
                    <a:pt x="424" y="1033"/>
                  </a:cubicBezTo>
                  <a:close/>
                  <a:moveTo>
                    <a:pt x="1047" y="1291"/>
                  </a:moveTo>
                  <a:cubicBezTo>
                    <a:pt x="1014" y="1291"/>
                    <a:pt x="981" y="1288"/>
                    <a:pt x="948" y="1282"/>
                  </a:cubicBezTo>
                  <a:cubicBezTo>
                    <a:pt x="1009" y="1252"/>
                    <a:pt x="1063" y="1212"/>
                    <a:pt x="1109" y="1165"/>
                  </a:cubicBezTo>
                  <a:cubicBezTo>
                    <a:pt x="1181" y="1133"/>
                    <a:pt x="1245" y="1088"/>
                    <a:pt x="1298" y="1033"/>
                  </a:cubicBezTo>
                  <a:cubicBezTo>
                    <a:pt x="1284" y="1118"/>
                    <a:pt x="1251" y="1199"/>
                    <a:pt x="1199" y="1270"/>
                  </a:cubicBezTo>
                  <a:cubicBezTo>
                    <a:pt x="1150" y="1284"/>
                    <a:pt x="1099" y="1291"/>
                    <a:pt x="1047" y="1291"/>
                  </a:cubicBezTo>
                  <a:close/>
                  <a:moveTo>
                    <a:pt x="183" y="487"/>
                  </a:moveTo>
                  <a:cubicBezTo>
                    <a:pt x="220" y="413"/>
                    <a:pt x="273" y="350"/>
                    <a:pt x="337" y="300"/>
                  </a:cubicBezTo>
                  <a:cubicBezTo>
                    <a:pt x="286" y="387"/>
                    <a:pt x="255" y="488"/>
                    <a:pt x="253" y="595"/>
                  </a:cubicBezTo>
                  <a:cubicBezTo>
                    <a:pt x="190" y="685"/>
                    <a:pt x="154" y="790"/>
                    <a:pt x="146" y="897"/>
                  </a:cubicBezTo>
                  <a:cubicBezTo>
                    <a:pt x="104" y="760"/>
                    <a:pt x="117" y="615"/>
                    <a:pt x="183" y="487"/>
                  </a:cubicBezTo>
                  <a:close/>
                  <a:moveTo>
                    <a:pt x="505" y="1438"/>
                  </a:moveTo>
                  <a:cubicBezTo>
                    <a:pt x="425" y="1398"/>
                    <a:pt x="358" y="1341"/>
                    <a:pt x="305" y="1268"/>
                  </a:cubicBezTo>
                  <a:cubicBezTo>
                    <a:pt x="283" y="1238"/>
                    <a:pt x="264" y="1206"/>
                    <a:pt x="249" y="1172"/>
                  </a:cubicBezTo>
                  <a:cubicBezTo>
                    <a:pt x="317" y="1239"/>
                    <a:pt x="400" y="1289"/>
                    <a:pt x="490" y="1318"/>
                  </a:cubicBezTo>
                  <a:cubicBezTo>
                    <a:pt x="524" y="1361"/>
                    <a:pt x="565" y="1401"/>
                    <a:pt x="612" y="1435"/>
                  </a:cubicBezTo>
                  <a:cubicBezTo>
                    <a:pt x="644" y="1459"/>
                    <a:pt x="678" y="1478"/>
                    <a:pt x="713" y="1495"/>
                  </a:cubicBezTo>
                  <a:cubicBezTo>
                    <a:pt x="641" y="1489"/>
                    <a:pt x="570" y="1470"/>
                    <a:pt x="505" y="1438"/>
                  </a:cubicBezTo>
                  <a:close/>
                  <a:moveTo>
                    <a:pt x="1418" y="1268"/>
                  </a:moveTo>
                  <a:cubicBezTo>
                    <a:pt x="1365" y="1341"/>
                    <a:pt x="1297" y="1398"/>
                    <a:pt x="1217" y="1438"/>
                  </a:cubicBezTo>
                  <a:cubicBezTo>
                    <a:pt x="1153" y="1470"/>
                    <a:pt x="1082" y="1489"/>
                    <a:pt x="1010" y="1495"/>
                  </a:cubicBezTo>
                  <a:cubicBezTo>
                    <a:pt x="1044" y="1478"/>
                    <a:pt x="1078" y="1459"/>
                    <a:pt x="1110" y="1435"/>
                  </a:cubicBezTo>
                  <a:cubicBezTo>
                    <a:pt x="1157" y="1401"/>
                    <a:pt x="1198" y="1361"/>
                    <a:pt x="1232" y="1318"/>
                  </a:cubicBezTo>
                  <a:cubicBezTo>
                    <a:pt x="1323" y="1289"/>
                    <a:pt x="1406" y="1239"/>
                    <a:pt x="1474" y="1172"/>
                  </a:cubicBezTo>
                  <a:cubicBezTo>
                    <a:pt x="1458" y="1206"/>
                    <a:pt x="1440" y="1238"/>
                    <a:pt x="1418" y="1268"/>
                  </a:cubicBezTo>
                  <a:close/>
                  <a:moveTo>
                    <a:pt x="1577" y="897"/>
                  </a:moveTo>
                  <a:cubicBezTo>
                    <a:pt x="1569" y="790"/>
                    <a:pt x="1532" y="685"/>
                    <a:pt x="1470" y="595"/>
                  </a:cubicBezTo>
                  <a:cubicBezTo>
                    <a:pt x="1467" y="488"/>
                    <a:pt x="1437" y="387"/>
                    <a:pt x="1386" y="300"/>
                  </a:cubicBezTo>
                  <a:cubicBezTo>
                    <a:pt x="1450" y="350"/>
                    <a:pt x="1502" y="413"/>
                    <a:pt x="1540" y="487"/>
                  </a:cubicBezTo>
                  <a:cubicBezTo>
                    <a:pt x="1605" y="615"/>
                    <a:pt x="1618" y="760"/>
                    <a:pt x="1577" y="897"/>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38" name="Freeform 29"/>
            <p:cNvSpPr>
              <a:spLocks noEditPoints="1"/>
            </p:cNvSpPr>
            <p:nvPr userDrawn="1"/>
          </p:nvSpPr>
          <p:spPr bwMode="auto">
            <a:xfrm>
              <a:off x="3095625" y="3001963"/>
              <a:ext cx="860425" cy="862013"/>
            </a:xfrm>
            <a:custGeom>
              <a:avLst/>
              <a:gdLst>
                <a:gd name="T0" fmla="*/ 444 w 551"/>
                <a:gd name="T1" fmla="*/ 59 h 551"/>
                <a:gd name="T2" fmla="*/ 277 w 551"/>
                <a:gd name="T3" fmla="*/ 0 h 551"/>
                <a:gd name="T4" fmla="*/ 64 w 551"/>
                <a:gd name="T5" fmla="*/ 97 h 551"/>
                <a:gd name="T6" fmla="*/ 0 w 551"/>
                <a:gd name="T7" fmla="*/ 281 h 551"/>
                <a:gd name="T8" fmla="*/ 115 w 551"/>
                <a:gd name="T9" fmla="*/ 502 h 551"/>
                <a:gd name="T10" fmla="*/ 275 w 551"/>
                <a:gd name="T11" fmla="*/ 551 h 551"/>
                <a:gd name="T12" fmla="*/ 490 w 551"/>
                <a:gd name="T13" fmla="*/ 446 h 551"/>
                <a:gd name="T14" fmla="*/ 551 w 551"/>
                <a:gd name="T15" fmla="*/ 282 h 551"/>
                <a:gd name="T16" fmla="*/ 444 w 551"/>
                <a:gd name="T17" fmla="*/ 59 h 551"/>
                <a:gd name="T18" fmla="*/ 282 w 551"/>
                <a:gd name="T19" fmla="*/ 523 h 551"/>
                <a:gd name="T20" fmla="*/ 78 w 551"/>
                <a:gd name="T21" fmla="*/ 257 h 551"/>
                <a:gd name="T22" fmla="*/ 132 w 551"/>
                <a:gd name="T23" fmla="*/ 94 h 551"/>
                <a:gd name="T24" fmla="*/ 281 w 551"/>
                <a:gd name="T25" fmla="*/ 30 h 551"/>
                <a:gd name="T26" fmla="*/ 471 w 551"/>
                <a:gd name="T27" fmla="*/ 288 h 551"/>
                <a:gd name="T28" fmla="*/ 282 w 551"/>
                <a:gd name="T29" fmla="*/ 523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1" h="551">
                  <a:moveTo>
                    <a:pt x="444" y="59"/>
                  </a:moveTo>
                  <a:cubicBezTo>
                    <a:pt x="383" y="11"/>
                    <a:pt x="324" y="0"/>
                    <a:pt x="277" y="0"/>
                  </a:cubicBezTo>
                  <a:cubicBezTo>
                    <a:pt x="214" y="0"/>
                    <a:pt x="122" y="29"/>
                    <a:pt x="64" y="97"/>
                  </a:cubicBezTo>
                  <a:cubicBezTo>
                    <a:pt x="7" y="166"/>
                    <a:pt x="0" y="235"/>
                    <a:pt x="0" y="281"/>
                  </a:cubicBezTo>
                  <a:cubicBezTo>
                    <a:pt x="0" y="390"/>
                    <a:pt x="74" y="476"/>
                    <a:pt x="115" y="502"/>
                  </a:cubicBezTo>
                  <a:cubicBezTo>
                    <a:pt x="173" y="540"/>
                    <a:pt x="216" y="551"/>
                    <a:pt x="275" y="551"/>
                  </a:cubicBezTo>
                  <a:cubicBezTo>
                    <a:pt x="378" y="551"/>
                    <a:pt x="445" y="506"/>
                    <a:pt x="490" y="446"/>
                  </a:cubicBezTo>
                  <a:cubicBezTo>
                    <a:pt x="529" y="393"/>
                    <a:pt x="551" y="337"/>
                    <a:pt x="551" y="282"/>
                  </a:cubicBezTo>
                  <a:cubicBezTo>
                    <a:pt x="551" y="179"/>
                    <a:pt x="501" y="103"/>
                    <a:pt x="444" y="59"/>
                  </a:cubicBezTo>
                  <a:close/>
                  <a:moveTo>
                    <a:pt x="282" y="523"/>
                  </a:moveTo>
                  <a:cubicBezTo>
                    <a:pt x="209" y="523"/>
                    <a:pt x="78" y="446"/>
                    <a:pt x="78" y="257"/>
                  </a:cubicBezTo>
                  <a:cubicBezTo>
                    <a:pt x="78" y="195"/>
                    <a:pt x="99" y="135"/>
                    <a:pt x="132" y="94"/>
                  </a:cubicBezTo>
                  <a:cubicBezTo>
                    <a:pt x="177" y="37"/>
                    <a:pt x="231" y="26"/>
                    <a:pt x="281" y="30"/>
                  </a:cubicBezTo>
                  <a:cubicBezTo>
                    <a:pt x="370" y="37"/>
                    <a:pt x="471" y="124"/>
                    <a:pt x="471" y="288"/>
                  </a:cubicBezTo>
                  <a:cubicBezTo>
                    <a:pt x="471" y="379"/>
                    <a:pt x="432" y="523"/>
                    <a:pt x="282" y="523"/>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39" name="Freeform 30"/>
            <p:cNvSpPr>
              <a:spLocks noEditPoints="1"/>
            </p:cNvSpPr>
            <p:nvPr userDrawn="1"/>
          </p:nvSpPr>
          <p:spPr bwMode="auto">
            <a:xfrm>
              <a:off x="7850188" y="3001963"/>
              <a:ext cx="860425" cy="862013"/>
            </a:xfrm>
            <a:custGeom>
              <a:avLst/>
              <a:gdLst>
                <a:gd name="T0" fmla="*/ 274 w 551"/>
                <a:gd name="T1" fmla="*/ 0 h 551"/>
                <a:gd name="T2" fmla="*/ 106 w 551"/>
                <a:gd name="T3" fmla="*/ 59 h 551"/>
                <a:gd name="T4" fmla="*/ 0 w 551"/>
                <a:gd name="T5" fmla="*/ 282 h 551"/>
                <a:gd name="T6" fmla="*/ 60 w 551"/>
                <a:gd name="T7" fmla="*/ 446 h 551"/>
                <a:gd name="T8" fmla="*/ 275 w 551"/>
                <a:gd name="T9" fmla="*/ 551 h 551"/>
                <a:gd name="T10" fmla="*/ 436 w 551"/>
                <a:gd name="T11" fmla="*/ 502 h 551"/>
                <a:gd name="T12" fmla="*/ 551 w 551"/>
                <a:gd name="T13" fmla="*/ 281 h 551"/>
                <a:gd name="T14" fmla="*/ 486 w 551"/>
                <a:gd name="T15" fmla="*/ 97 h 551"/>
                <a:gd name="T16" fmla="*/ 274 w 551"/>
                <a:gd name="T17" fmla="*/ 0 h 551"/>
                <a:gd name="T18" fmla="*/ 269 w 551"/>
                <a:gd name="T19" fmla="*/ 523 h 551"/>
                <a:gd name="T20" fmla="*/ 79 w 551"/>
                <a:gd name="T21" fmla="*/ 288 h 551"/>
                <a:gd name="T22" fmla="*/ 269 w 551"/>
                <a:gd name="T23" fmla="*/ 30 h 551"/>
                <a:gd name="T24" fmla="*/ 419 w 551"/>
                <a:gd name="T25" fmla="*/ 94 h 551"/>
                <a:gd name="T26" fmla="*/ 472 w 551"/>
                <a:gd name="T27" fmla="*/ 257 h 551"/>
                <a:gd name="T28" fmla="*/ 269 w 551"/>
                <a:gd name="T29" fmla="*/ 523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1" h="551">
                  <a:moveTo>
                    <a:pt x="274" y="0"/>
                  </a:moveTo>
                  <a:cubicBezTo>
                    <a:pt x="227" y="0"/>
                    <a:pt x="167" y="11"/>
                    <a:pt x="106" y="59"/>
                  </a:cubicBezTo>
                  <a:cubicBezTo>
                    <a:pt x="50" y="103"/>
                    <a:pt x="0" y="179"/>
                    <a:pt x="0" y="282"/>
                  </a:cubicBezTo>
                  <a:cubicBezTo>
                    <a:pt x="0" y="337"/>
                    <a:pt x="21" y="393"/>
                    <a:pt x="60" y="446"/>
                  </a:cubicBezTo>
                  <a:cubicBezTo>
                    <a:pt x="106" y="506"/>
                    <a:pt x="172" y="551"/>
                    <a:pt x="275" y="551"/>
                  </a:cubicBezTo>
                  <a:cubicBezTo>
                    <a:pt x="335" y="551"/>
                    <a:pt x="378" y="540"/>
                    <a:pt x="436" y="502"/>
                  </a:cubicBezTo>
                  <a:cubicBezTo>
                    <a:pt x="477" y="476"/>
                    <a:pt x="551" y="390"/>
                    <a:pt x="551" y="281"/>
                  </a:cubicBezTo>
                  <a:cubicBezTo>
                    <a:pt x="551" y="235"/>
                    <a:pt x="544" y="166"/>
                    <a:pt x="486" y="97"/>
                  </a:cubicBezTo>
                  <a:cubicBezTo>
                    <a:pt x="429" y="29"/>
                    <a:pt x="336" y="0"/>
                    <a:pt x="274" y="0"/>
                  </a:cubicBezTo>
                  <a:close/>
                  <a:moveTo>
                    <a:pt x="269" y="523"/>
                  </a:moveTo>
                  <a:cubicBezTo>
                    <a:pt x="119" y="523"/>
                    <a:pt x="79" y="379"/>
                    <a:pt x="79" y="288"/>
                  </a:cubicBezTo>
                  <a:cubicBezTo>
                    <a:pt x="79" y="124"/>
                    <a:pt x="180" y="37"/>
                    <a:pt x="269" y="30"/>
                  </a:cubicBezTo>
                  <a:cubicBezTo>
                    <a:pt x="319" y="26"/>
                    <a:pt x="373" y="37"/>
                    <a:pt x="419" y="94"/>
                  </a:cubicBezTo>
                  <a:cubicBezTo>
                    <a:pt x="452" y="135"/>
                    <a:pt x="472" y="195"/>
                    <a:pt x="472" y="257"/>
                  </a:cubicBezTo>
                  <a:cubicBezTo>
                    <a:pt x="472" y="446"/>
                    <a:pt x="342" y="523"/>
                    <a:pt x="269" y="523"/>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40" name="Freeform 31"/>
            <p:cNvSpPr>
              <a:spLocks noEditPoints="1"/>
            </p:cNvSpPr>
            <p:nvPr userDrawn="1"/>
          </p:nvSpPr>
          <p:spPr bwMode="auto">
            <a:xfrm>
              <a:off x="4130675" y="3019426"/>
              <a:ext cx="615950" cy="827088"/>
            </a:xfrm>
            <a:custGeom>
              <a:avLst/>
              <a:gdLst>
                <a:gd name="T0" fmla="*/ 342 w 395"/>
                <a:gd name="T1" fmla="*/ 34 h 529"/>
                <a:gd name="T2" fmla="*/ 206 w 395"/>
                <a:gd name="T3" fmla="*/ 0 h 529"/>
                <a:gd name="T4" fmla="*/ 4 w 395"/>
                <a:gd name="T5" fmla="*/ 0 h 529"/>
                <a:gd name="T6" fmla="*/ 4 w 395"/>
                <a:gd name="T7" fmla="*/ 22 h 529"/>
                <a:gd name="T8" fmla="*/ 71 w 395"/>
                <a:gd name="T9" fmla="*/ 101 h 529"/>
                <a:gd name="T10" fmla="*/ 71 w 395"/>
                <a:gd name="T11" fmla="*/ 427 h 529"/>
                <a:gd name="T12" fmla="*/ 0 w 395"/>
                <a:gd name="T13" fmla="*/ 506 h 529"/>
                <a:gd name="T14" fmla="*/ 0 w 395"/>
                <a:gd name="T15" fmla="*/ 529 h 529"/>
                <a:gd name="T16" fmla="*/ 220 w 395"/>
                <a:gd name="T17" fmla="*/ 529 h 529"/>
                <a:gd name="T18" fmla="*/ 220 w 395"/>
                <a:gd name="T19" fmla="*/ 506 h 529"/>
                <a:gd name="T20" fmla="*/ 140 w 395"/>
                <a:gd name="T21" fmla="*/ 428 h 529"/>
                <a:gd name="T22" fmla="*/ 140 w 395"/>
                <a:gd name="T23" fmla="*/ 300 h 529"/>
                <a:gd name="T24" fmla="*/ 200 w 395"/>
                <a:gd name="T25" fmla="*/ 315 h 529"/>
                <a:gd name="T26" fmla="*/ 236 w 395"/>
                <a:gd name="T27" fmla="*/ 315 h 529"/>
                <a:gd name="T28" fmla="*/ 395 w 395"/>
                <a:gd name="T29" fmla="*/ 149 h 529"/>
                <a:gd name="T30" fmla="*/ 342 w 395"/>
                <a:gd name="T31" fmla="*/ 34 h 529"/>
                <a:gd name="T32" fmla="*/ 199 w 395"/>
                <a:gd name="T33" fmla="*/ 283 h 529"/>
                <a:gd name="T34" fmla="*/ 140 w 395"/>
                <a:gd name="T35" fmla="*/ 273 h 529"/>
                <a:gd name="T36" fmla="*/ 140 w 395"/>
                <a:gd name="T37" fmla="*/ 74 h 529"/>
                <a:gd name="T38" fmla="*/ 149 w 395"/>
                <a:gd name="T39" fmla="*/ 35 h 529"/>
                <a:gd name="T40" fmla="*/ 194 w 395"/>
                <a:gd name="T41" fmla="*/ 26 h 529"/>
                <a:gd name="T42" fmla="*/ 317 w 395"/>
                <a:gd name="T43" fmla="*/ 151 h 529"/>
                <a:gd name="T44" fmla="*/ 199 w 395"/>
                <a:gd name="T45" fmla="*/ 28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95" h="529">
                  <a:moveTo>
                    <a:pt x="342" y="34"/>
                  </a:moveTo>
                  <a:cubicBezTo>
                    <a:pt x="310" y="9"/>
                    <a:pt x="263" y="0"/>
                    <a:pt x="206" y="0"/>
                  </a:cubicBezTo>
                  <a:cubicBezTo>
                    <a:pt x="4" y="0"/>
                    <a:pt x="4" y="0"/>
                    <a:pt x="4" y="0"/>
                  </a:cubicBezTo>
                  <a:cubicBezTo>
                    <a:pt x="4" y="22"/>
                    <a:pt x="4" y="22"/>
                    <a:pt x="4" y="22"/>
                  </a:cubicBezTo>
                  <a:cubicBezTo>
                    <a:pt x="65" y="26"/>
                    <a:pt x="71" y="30"/>
                    <a:pt x="71" y="101"/>
                  </a:cubicBezTo>
                  <a:cubicBezTo>
                    <a:pt x="71" y="427"/>
                    <a:pt x="71" y="427"/>
                    <a:pt x="71" y="427"/>
                  </a:cubicBezTo>
                  <a:cubicBezTo>
                    <a:pt x="71" y="494"/>
                    <a:pt x="65" y="501"/>
                    <a:pt x="0" y="506"/>
                  </a:cubicBezTo>
                  <a:cubicBezTo>
                    <a:pt x="0" y="529"/>
                    <a:pt x="0" y="529"/>
                    <a:pt x="0" y="529"/>
                  </a:cubicBezTo>
                  <a:cubicBezTo>
                    <a:pt x="220" y="529"/>
                    <a:pt x="220" y="529"/>
                    <a:pt x="220" y="529"/>
                  </a:cubicBezTo>
                  <a:cubicBezTo>
                    <a:pt x="220" y="506"/>
                    <a:pt x="220" y="506"/>
                    <a:pt x="220" y="506"/>
                  </a:cubicBezTo>
                  <a:cubicBezTo>
                    <a:pt x="147" y="501"/>
                    <a:pt x="140" y="497"/>
                    <a:pt x="140" y="428"/>
                  </a:cubicBezTo>
                  <a:cubicBezTo>
                    <a:pt x="140" y="300"/>
                    <a:pt x="140" y="300"/>
                    <a:pt x="140" y="300"/>
                  </a:cubicBezTo>
                  <a:cubicBezTo>
                    <a:pt x="200" y="315"/>
                    <a:pt x="200" y="315"/>
                    <a:pt x="200" y="315"/>
                  </a:cubicBezTo>
                  <a:cubicBezTo>
                    <a:pt x="209" y="316"/>
                    <a:pt x="224" y="316"/>
                    <a:pt x="236" y="315"/>
                  </a:cubicBezTo>
                  <a:cubicBezTo>
                    <a:pt x="315" y="305"/>
                    <a:pt x="395" y="254"/>
                    <a:pt x="395" y="149"/>
                  </a:cubicBezTo>
                  <a:cubicBezTo>
                    <a:pt x="395" y="95"/>
                    <a:pt x="374" y="57"/>
                    <a:pt x="342" y="34"/>
                  </a:cubicBezTo>
                  <a:close/>
                  <a:moveTo>
                    <a:pt x="199" y="283"/>
                  </a:moveTo>
                  <a:cubicBezTo>
                    <a:pt x="172" y="283"/>
                    <a:pt x="150" y="277"/>
                    <a:pt x="140" y="273"/>
                  </a:cubicBezTo>
                  <a:cubicBezTo>
                    <a:pt x="140" y="74"/>
                    <a:pt x="140" y="74"/>
                    <a:pt x="140" y="74"/>
                  </a:cubicBezTo>
                  <a:cubicBezTo>
                    <a:pt x="140" y="51"/>
                    <a:pt x="142" y="41"/>
                    <a:pt x="149" y="35"/>
                  </a:cubicBezTo>
                  <a:cubicBezTo>
                    <a:pt x="154" y="30"/>
                    <a:pt x="171" y="26"/>
                    <a:pt x="194" y="26"/>
                  </a:cubicBezTo>
                  <a:cubicBezTo>
                    <a:pt x="261" y="26"/>
                    <a:pt x="317" y="63"/>
                    <a:pt x="317" y="151"/>
                  </a:cubicBezTo>
                  <a:cubicBezTo>
                    <a:pt x="317" y="254"/>
                    <a:pt x="252" y="283"/>
                    <a:pt x="199" y="283"/>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41" name="Freeform 32"/>
            <p:cNvSpPr>
              <a:spLocks/>
            </p:cNvSpPr>
            <p:nvPr userDrawn="1"/>
          </p:nvSpPr>
          <p:spPr bwMode="auto">
            <a:xfrm>
              <a:off x="4908550" y="3019426"/>
              <a:ext cx="654050" cy="827088"/>
            </a:xfrm>
            <a:custGeom>
              <a:avLst/>
              <a:gdLst>
                <a:gd name="T0" fmla="*/ 356 w 420"/>
                <a:gd name="T1" fmla="*/ 473 h 529"/>
                <a:gd name="T2" fmla="*/ 254 w 420"/>
                <a:gd name="T3" fmla="*/ 501 h 529"/>
                <a:gd name="T4" fmla="*/ 169 w 420"/>
                <a:gd name="T5" fmla="*/ 490 h 529"/>
                <a:gd name="T6" fmla="*/ 149 w 420"/>
                <a:gd name="T7" fmla="*/ 424 h 529"/>
                <a:gd name="T8" fmla="*/ 149 w 420"/>
                <a:gd name="T9" fmla="*/ 271 h 529"/>
                <a:gd name="T10" fmla="*/ 227 w 420"/>
                <a:gd name="T11" fmla="*/ 271 h 529"/>
                <a:gd name="T12" fmla="*/ 314 w 420"/>
                <a:gd name="T13" fmla="*/ 334 h 529"/>
                <a:gd name="T14" fmla="*/ 337 w 420"/>
                <a:gd name="T15" fmla="*/ 334 h 529"/>
                <a:gd name="T16" fmla="*/ 337 w 420"/>
                <a:gd name="T17" fmla="*/ 178 h 529"/>
                <a:gd name="T18" fmla="*/ 314 w 420"/>
                <a:gd name="T19" fmla="*/ 178 h 529"/>
                <a:gd name="T20" fmla="*/ 226 w 420"/>
                <a:gd name="T21" fmla="*/ 239 h 529"/>
                <a:gd name="T22" fmla="*/ 149 w 420"/>
                <a:gd name="T23" fmla="*/ 239 h 529"/>
                <a:gd name="T24" fmla="*/ 149 w 420"/>
                <a:gd name="T25" fmla="*/ 54 h 529"/>
                <a:gd name="T26" fmla="*/ 176 w 420"/>
                <a:gd name="T27" fmla="*/ 28 h 529"/>
                <a:gd name="T28" fmla="*/ 238 w 420"/>
                <a:gd name="T29" fmla="*/ 28 h 529"/>
                <a:gd name="T30" fmla="*/ 330 w 420"/>
                <a:gd name="T31" fmla="*/ 51 h 529"/>
                <a:gd name="T32" fmla="*/ 356 w 420"/>
                <a:gd name="T33" fmla="*/ 121 h 529"/>
                <a:gd name="T34" fmla="*/ 380 w 420"/>
                <a:gd name="T35" fmla="*/ 117 h 529"/>
                <a:gd name="T36" fmla="*/ 373 w 420"/>
                <a:gd name="T37" fmla="*/ 0 h 529"/>
                <a:gd name="T38" fmla="*/ 10 w 420"/>
                <a:gd name="T39" fmla="*/ 0 h 529"/>
                <a:gd name="T40" fmla="*/ 10 w 420"/>
                <a:gd name="T41" fmla="*/ 22 h 529"/>
                <a:gd name="T42" fmla="*/ 80 w 420"/>
                <a:gd name="T43" fmla="*/ 104 h 529"/>
                <a:gd name="T44" fmla="*/ 80 w 420"/>
                <a:gd name="T45" fmla="*/ 428 h 529"/>
                <a:gd name="T46" fmla="*/ 0 w 420"/>
                <a:gd name="T47" fmla="*/ 506 h 529"/>
                <a:gd name="T48" fmla="*/ 0 w 420"/>
                <a:gd name="T49" fmla="*/ 529 h 529"/>
                <a:gd name="T50" fmla="*/ 392 w 420"/>
                <a:gd name="T51" fmla="*/ 529 h 529"/>
                <a:gd name="T52" fmla="*/ 420 w 420"/>
                <a:gd name="T53" fmla="*/ 400 h 529"/>
                <a:gd name="T54" fmla="*/ 396 w 420"/>
                <a:gd name="T55" fmla="*/ 397 h 529"/>
                <a:gd name="T56" fmla="*/ 356 w 420"/>
                <a:gd name="T57" fmla="*/ 47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20" h="529">
                  <a:moveTo>
                    <a:pt x="356" y="473"/>
                  </a:moveTo>
                  <a:cubicBezTo>
                    <a:pt x="338" y="494"/>
                    <a:pt x="315" y="501"/>
                    <a:pt x="254" y="501"/>
                  </a:cubicBezTo>
                  <a:cubicBezTo>
                    <a:pt x="213" y="501"/>
                    <a:pt x="184" y="500"/>
                    <a:pt x="169" y="490"/>
                  </a:cubicBezTo>
                  <a:cubicBezTo>
                    <a:pt x="154" y="480"/>
                    <a:pt x="149" y="463"/>
                    <a:pt x="149" y="424"/>
                  </a:cubicBezTo>
                  <a:cubicBezTo>
                    <a:pt x="149" y="271"/>
                    <a:pt x="149" y="271"/>
                    <a:pt x="149" y="271"/>
                  </a:cubicBezTo>
                  <a:cubicBezTo>
                    <a:pt x="227" y="271"/>
                    <a:pt x="227" y="271"/>
                    <a:pt x="227" y="271"/>
                  </a:cubicBezTo>
                  <a:cubicBezTo>
                    <a:pt x="298" y="271"/>
                    <a:pt x="303" y="276"/>
                    <a:pt x="314" y="334"/>
                  </a:cubicBezTo>
                  <a:cubicBezTo>
                    <a:pt x="337" y="334"/>
                    <a:pt x="337" y="334"/>
                    <a:pt x="337" y="334"/>
                  </a:cubicBezTo>
                  <a:cubicBezTo>
                    <a:pt x="337" y="178"/>
                    <a:pt x="337" y="178"/>
                    <a:pt x="337" y="178"/>
                  </a:cubicBezTo>
                  <a:cubicBezTo>
                    <a:pt x="314" y="178"/>
                    <a:pt x="314" y="178"/>
                    <a:pt x="314" y="178"/>
                  </a:cubicBezTo>
                  <a:cubicBezTo>
                    <a:pt x="303" y="232"/>
                    <a:pt x="299" y="239"/>
                    <a:pt x="226" y="239"/>
                  </a:cubicBezTo>
                  <a:cubicBezTo>
                    <a:pt x="149" y="239"/>
                    <a:pt x="149" y="239"/>
                    <a:pt x="149" y="239"/>
                  </a:cubicBezTo>
                  <a:cubicBezTo>
                    <a:pt x="149" y="54"/>
                    <a:pt x="149" y="54"/>
                    <a:pt x="149" y="54"/>
                  </a:cubicBezTo>
                  <a:cubicBezTo>
                    <a:pt x="149" y="30"/>
                    <a:pt x="151" y="28"/>
                    <a:pt x="176" y="28"/>
                  </a:cubicBezTo>
                  <a:cubicBezTo>
                    <a:pt x="238" y="28"/>
                    <a:pt x="238" y="28"/>
                    <a:pt x="238" y="28"/>
                  </a:cubicBezTo>
                  <a:cubicBezTo>
                    <a:pt x="297" y="28"/>
                    <a:pt x="319" y="34"/>
                    <a:pt x="330" y="51"/>
                  </a:cubicBezTo>
                  <a:cubicBezTo>
                    <a:pt x="341" y="69"/>
                    <a:pt x="349" y="87"/>
                    <a:pt x="356" y="121"/>
                  </a:cubicBezTo>
                  <a:cubicBezTo>
                    <a:pt x="380" y="117"/>
                    <a:pt x="380" y="117"/>
                    <a:pt x="380" y="117"/>
                  </a:cubicBezTo>
                  <a:cubicBezTo>
                    <a:pt x="377" y="75"/>
                    <a:pt x="373" y="20"/>
                    <a:pt x="373" y="0"/>
                  </a:cubicBezTo>
                  <a:cubicBezTo>
                    <a:pt x="10" y="0"/>
                    <a:pt x="10" y="0"/>
                    <a:pt x="10" y="0"/>
                  </a:cubicBezTo>
                  <a:cubicBezTo>
                    <a:pt x="10" y="22"/>
                    <a:pt x="10" y="22"/>
                    <a:pt x="10" y="22"/>
                  </a:cubicBezTo>
                  <a:cubicBezTo>
                    <a:pt x="74" y="28"/>
                    <a:pt x="80" y="30"/>
                    <a:pt x="80" y="104"/>
                  </a:cubicBezTo>
                  <a:cubicBezTo>
                    <a:pt x="80" y="428"/>
                    <a:pt x="80" y="428"/>
                    <a:pt x="80" y="428"/>
                  </a:cubicBezTo>
                  <a:cubicBezTo>
                    <a:pt x="80" y="494"/>
                    <a:pt x="74" y="500"/>
                    <a:pt x="0" y="506"/>
                  </a:cubicBezTo>
                  <a:cubicBezTo>
                    <a:pt x="0" y="529"/>
                    <a:pt x="0" y="529"/>
                    <a:pt x="0" y="529"/>
                  </a:cubicBezTo>
                  <a:cubicBezTo>
                    <a:pt x="392" y="529"/>
                    <a:pt x="392" y="529"/>
                    <a:pt x="392" y="529"/>
                  </a:cubicBezTo>
                  <a:cubicBezTo>
                    <a:pt x="399" y="503"/>
                    <a:pt x="416" y="427"/>
                    <a:pt x="420" y="400"/>
                  </a:cubicBezTo>
                  <a:cubicBezTo>
                    <a:pt x="396" y="397"/>
                    <a:pt x="396" y="397"/>
                    <a:pt x="396" y="397"/>
                  </a:cubicBezTo>
                  <a:cubicBezTo>
                    <a:pt x="385" y="429"/>
                    <a:pt x="370" y="457"/>
                    <a:pt x="356" y="473"/>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42" name="Freeform 33"/>
            <p:cNvSpPr>
              <a:spLocks/>
            </p:cNvSpPr>
            <p:nvPr userDrawn="1"/>
          </p:nvSpPr>
          <p:spPr bwMode="auto">
            <a:xfrm>
              <a:off x="5732463" y="3019426"/>
              <a:ext cx="887413" cy="838200"/>
            </a:xfrm>
            <a:custGeom>
              <a:avLst/>
              <a:gdLst>
                <a:gd name="T0" fmla="*/ 377 w 569"/>
                <a:gd name="T1" fmla="*/ 22 h 536"/>
                <a:gd name="T2" fmla="*/ 457 w 569"/>
                <a:gd name="T3" fmla="*/ 73 h 536"/>
                <a:gd name="T4" fmla="*/ 463 w 569"/>
                <a:gd name="T5" fmla="*/ 208 h 536"/>
                <a:gd name="T6" fmla="*/ 463 w 569"/>
                <a:gd name="T7" fmla="*/ 408 h 536"/>
                <a:gd name="T8" fmla="*/ 460 w 569"/>
                <a:gd name="T9" fmla="*/ 408 h 536"/>
                <a:gd name="T10" fmla="*/ 121 w 569"/>
                <a:gd name="T11" fmla="*/ 0 h 536"/>
                <a:gd name="T12" fmla="*/ 0 w 569"/>
                <a:gd name="T13" fmla="*/ 0 h 536"/>
                <a:gd name="T14" fmla="*/ 0 w 569"/>
                <a:gd name="T15" fmla="*/ 22 h 536"/>
                <a:gd name="T16" fmla="*/ 73 w 569"/>
                <a:gd name="T17" fmla="*/ 52 h 536"/>
                <a:gd name="T18" fmla="*/ 89 w 569"/>
                <a:gd name="T19" fmla="*/ 135 h 536"/>
                <a:gd name="T20" fmla="*/ 89 w 569"/>
                <a:gd name="T21" fmla="*/ 314 h 536"/>
                <a:gd name="T22" fmla="*/ 84 w 569"/>
                <a:gd name="T23" fmla="*/ 453 h 536"/>
                <a:gd name="T24" fmla="*/ 12 w 569"/>
                <a:gd name="T25" fmla="*/ 506 h 536"/>
                <a:gd name="T26" fmla="*/ 12 w 569"/>
                <a:gd name="T27" fmla="*/ 529 h 536"/>
                <a:gd name="T28" fmla="*/ 205 w 569"/>
                <a:gd name="T29" fmla="*/ 529 h 536"/>
                <a:gd name="T30" fmla="*/ 205 w 569"/>
                <a:gd name="T31" fmla="*/ 506 h 536"/>
                <a:gd name="T32" fmla="*/ 127 w 569"/>
                <a:gd name="T33" fmla="*/ 451 h 536"/>
                <a:gd name="T34" fmla="*/ 122 w 569"/>
                <a:gd name="T35" fmla="*/ 314 h 536"/>
                <a:gd name="T36" fmla="*/ 122 w 569"/>
                <a:gd name="T37" fmla="*/ 109 h 536"/>
                <a:gd name="T38" fmla="*/ 124 w 569"/>
                <a:gd name="T39" fmla="*/ 109 h 536"/>
                <a:gd name="T40" fmla="*/ 471 w 569"/>
                <a:gd name="T41" fmla="*/ 536 h 536"/>
                <a:gd name="T42" fmla="*/ 496 w 569"/>
                <a:gd name="T43" fmla="*/ 536 h 536"/>
                <a:gd name="T44" fmla="*/ 496 w 569"/>
                <a:gd name="T45" fmla="*/ 208 h 536"/>
                <a:gd name="T46" fmla="*/ 501 w 569"/>
                <a:gd name="T47" fmla="*/ 71 h 536"/>
                <a:gd name="T48" fmla="*/ 569 w 569"/>
                <a:gd name="T49" fmla="*/ 22 h 536"/>
                <a:gd name="T50" fmla="*/ 569 w 569"/>
                <a:gd name="T51" fmla="*/ 0 h 536"/>
                <a:gd name="T52" fmla="*/ 377 w 569"/>
                <a:gd name="T53" fmla="*/ 0 h 536"/>
                <a:gd name="T54" fmla="*/ 377 w 569"/>
                <a:gd name="T55" fmla="*/ 22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69" h="536">
                  <a:moveTo>
                    <a:pt x="377" y="22"/>
                  </a:moveTo>
                  <a:cubicBezTo>
                    <a:pt x="433" y="26"/>
                    <a:pt x="453" y="36"/>
                    <a:pt x="457" y="73"/>
                  </a:cubicBezTo>
                  <a:cubicBezTo>
                    <a:pt x="459" y="96"/>
                    <a:pt x="463" y="133"/>
                    <a:pt x="463" y="208"/>
                  </a:cubicBezTo>
                  <a:cubicBezTo>
                    <a:pt x="463" y="408"/>
                    <a:pt x="463" y="408"/>
                    <a:pt x="463" y="408"/>
                  </a:cubicBezTo>
                  <a:cubicBezTo>
                    <a:pt x="460" y="408"/>
                    <a:pt x="460" y="408"/>
                    <a:pt x="460" y="408"/>
                  </a:cubicBezTo>
                  <a:cubicBezTo>
                    <a:pt x="121" y="0"/>
                    <a:pt x="121" y="0"/>
                    <a:pt x="121" y="0"/>
                  </a:cubicBezTo>
                  <a:cubicBezTo>
                    <a:pt x="0" y="0"/>
                    <a:pt x="0" y="0"/>
                    <a:pt x="0" y="0"/>
                  </a:cubicBezTo>
                  <a:cubicBezTo>
                    <a:pt x="0" y="22"/>
                    <a:pt x="0" y="22"/>
                    <a:pt x="0" y="22"/>
                  </a:cubicBezTo>
                  <a:cubicBezTo>
                    <a:pt x="38" y="26"/>
                    <a:pt x="56" y="32"/>
                    <a:pt x="73" y="52"/>
                  </a:cubicBezTo>
                  <a:cubicBezTo>
                    <a:pt x="87" y="72"/>
                    <a:pt x="89" y="75"/>
                    <a:pt x="89" y="135"/>
                  </a:cubicBezTo>
                  <a:cubicBezTo>
                    <a:pt x="89" y="314"/>
                    <a:pt x="89" y="314"/>
                    <a:pt x="89" y="314"/>
                  </a:cubicBezTo>
                  <a:cubicBezTo>
                    <a:pt x="89" y="389"/>
                    <a:pt x="86" y="428"/>
                    <a:pt x="84" y="453"/>
                  </a:cubicBezTo>
                  <a:cubicBezTo>
                    <a:pt x="80" y="493"/>
                    <a:pt x="60" y="503"/>
                    <a:pt x="12" y="506"/>
                  </a:cubicBezTo>
                  <a:cubicBezTo>
                    <a:pt x="12" y="529"/>
                    <a:pt x="12" y="529"/>
                    <a:pt x="12" y="529"/>
                  </a:cubicBezTo>
                  <a:cubicBezTo>
                    <a:pt x="205" y="529"/>
                    <a:pt x="205" y="529"/>
                    <a:pt x="205" y="529"/>
                  </a:cubicBezTo>
                  <a:cubicBezTo>
                    <a:pt x="205" y="506"/>
                    <a:pt x="205" y="506"/>
                    <a:pt x="205" y="506"/>
                  </a:cubicBezTo>
                  <a:cubicBezTo>
                    <a:pt x="150" y="503"/>
                    <a:pt x="131" y="493"/>
                    <a:pt x="127" y="451"/>
                  </a:cubicBezTo>
                  <a:cubicBezTo>
                    <a:pt x="125" y="428"/>
                    <a:pt x="122" y="389"/>
                    <a:pt x="122" y="314"/>
                  </a:cubicBezTo>
                  <a:cubicBezTo>
                    <a:pt x="122" y="109"/>
                    <a:pt x="122" y="109"/>
                    <a:pt x="122" y="109"/>
                  </a:cubicBezTo>
                  <a:cubicBezTo>
                    <a:pt x="124" y="109"/>
                    <a:pt x="124" y="109"/>
                    <a:pt x="124" y="109"/>
                  </a:cubicBezTo>
                  <a:cubicBezTo>
                    <a:pt x="471" y="536"/>
                    <a:pt x="471" y="536"/>
                    <a:pt x="471" y="536"/>
                  </a:cubicBezTo>
                  <a:cubicBezTo>
                    <a:pt x="496" y="536"/>
                    <a:pt x="496" y="536"/>
                    <a:pt x="496" y="536"/>
                  </a:cubicBezTo>
                  <a:cubicBezTo>
                    <a:pt x="496" y="208"/>
                    <a:pt x="496" y="208"/>
                    <a:pt x="496" y="208"/>
                  </a:cubicBezTo>
                  <a:cubicBezTo>
                    <a:pt x="496" y="132"/>
                    <a:pt x="498" y="96"/>
                    <a:pt x="501" y="71"/>
                  </a:cubicBezTo>
                  <a:cubicBezTo>
                    <a:pt x="504" y="35"/>
                    <a:pt x="524" y="25"/>
                    <a:pt x="569" y="22"/>
                  </a:cubicBezTo>
                  <a:cubicBezTo>
                    <a:pt x="569" y="0"/>
                    <a:pt x="569" y="0"/>
                    <a:pt x="569" y="0"/>
                  </a:cubicBezTo>
                  <a:cubicBezTo>
                    <a:pt x="377" y="0"/>
                    <a:pt x="377" y="0"/>
                    <a:pt x="377" y="0"/>
                  </a:cubicBezTo>
                  <a:lnTo>
                    <a:pt x="377" y="22"/>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43" name="Freeform 34"/>
            <p:cNvSpPr>
              <a:spLocks/>
            </p:cNvSpPr>
            <p:nvPr userDrawn="1"/>
          </p:nvSpPr>
          <p:spPr bwMode="auto">
            <a:xfrm>
              <a:off x="7172325" y="3038476"/>
              <a:ext cx="519113" cy="808038"/>
            </a:xfrm>
            <a:custGeom>
              <a:avLst/>
              <a:gdLst>
                <a:gd name="T0" fmla="*/ 231 w 333"/>
                <a:gd name="T1" fmla="*/ 457 h 517"/>
                <a:gd name="T2" fmla="*/ 79 w 333"/>
                <a:gd name="T3" fmla="*/ 457 h 517"/>
                <a:gd name="T4" fmla="*/ 195 w 333"/>
                <a:gd name="T5" fmla="*/ 336 h 517"/>
                <a:gd name="T6" fmla="*/ 302 w 333"/>
                <a:gd name="T7" fmla="*/ 137 h 517"/>
                <a:gd name="T8" fmla="*/ 165 w 333"/>
                <a:gd name="T9" fmla="*/ 0 h 517"/>
                <a:gd name="T10" fmla="*/ 56 w 333"/>
                <a:gd name="T11" fmla="*/ 48 h 517"/>
                <a:gd name="T12" fmla="*/ 9 w 333"/>
                <a:gd name="T13" fmla="*/ 114 h 517"/>
                <a:gd name="T14" fmla="*/ 27 w 333"/>
                <a:gd name="T15" fmla="*/ 130 h 517"/>
                <a:gd name="T16" fmla="*/ 138 w 333"/>
                <a:gd name="T17" fmla="*/ 54 h 517"/>
                <a:gd name="T18" fmla="*/ 234 w 333"/>
                <a:gd name="T19" fmla="*/ 163 h 517"/>
                <a:gd name="T20" fmla="*/ 132 w 333"/>
                <a:gd name="T21" fmla="*/ 360 h 517"/>
                <a:gd name="T22" fmla="*/ 0 w 333"/>
                <a:gd name="T23" fmla="*/ 498 h 517"/>
                <a:gd name="T24" fmla="*/ 0 w 333"/>
                <a:gd name="T25" fmla="*/ 517 h 517"/>
                <a:gd name="T26" fmla="*/ 305 w 333"/>
                <a:gd name="T27" fmla="*/ 517 h 517"/>
                <a:gd name="T28" fmla="*/ 333 w 333"/>
                <a:gd name="T29" fmla="*/ 410 h 517"/>
                <a:gd name="T30" fmla="*/ 310 w 333"/>
                <a:gd name="T31" fmla="*/ 403 h 517"/>
                <a:gd name="T32" fmla="*/ 231 w 333"/>
                <a:gd name="T33" fmla="*/ 457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3" h="517">
                  <a:moveTo>
                    <a:pt x="231" y="457"/>
                  </a:moveTo>
                  <a:cubicBezTo>
                    <a:pt x="79" y="457"/>
                    <a:pt x="79" y="457"/>
                    <a:pt x="79" y="457"/>
                  </a:cubicBezTo>
                  <a:cubicBezTo>
                    <a:pt x="195" y="336"/>
                    <a:pt x="195" y="336"/>
                    <a:pt x="195" y="336"/>
                  </a:cubicBezTo>
                  <a:cubicBezTo>
                    <a:pt x="270" y="256"/>
                    <a:pt x="302" y="208"/>
                    <a:pt x="302" y="137"/>
                  </a:cubicBezTo>
                  <a:cubicBezTo>
                    <a:pt x="302" y="52"/>
                    <a:pt x="237" y="0"/>
                    <a:pt x="165" y="0"/>
                  </a:cubicBezTo>
                  <a:cubicBezTo>
                    <a:pt x="118" y="0"/>
                    <a:pt x="80" y="21"/>
                    <a:pt x="56" y="48"/>
                  </a:cubicBezTo>
                  <a:cubicBezTo>
                    <a:pt x="9" y="114"/>
                    <a:pt x="9" y="114"/>
                    <a:pt x="9" y="114"/>
                  </a:cubicBezTo>
                  <a:cubicBezTo>
                    <a:pt x="27" y="130"/>
                    <a:pt x="27" y="130"/>
                    <a:pt x="27" y="130"/>
                  </a:cubicBezTo>
                  <a:cubicBezTo>
                    <a:pt x="48" y="98"/>
                    <a:pt x="82" y="54"/>
                    <a:pt x="138" y="54"/>
                  </a:cubicBezTo>
                  <a:cubicBezTo>
                    <a:pt x="198" y="54"/>
                    <a:pt x="234" y="94"/>
                    <a:pt x="234" y="163"/>
                  </a:cubicBezTo>
                  <a:cubicBezTo>
                    <a:pt x="234" y="233"/>
                    <a:pt x="183" y="299"/>
                    <a:pt x="132" y="360"/>
                  </a:cubicBezTo>
                  <a:cubicBezTo>
                    <a:pt x="91" y="407"/>
                    <a:pt x="46" y="453"/>
                    <a:pt x="0" y="498"/>
                  </a:cubicBezTo>
                  <a:cubicBezTo>
                    <a:pt x="0" y="517"/>
                    <a:pt x="0" y="517"/>
                    <a:pt x="0" y="517"/>
                  </a:cubicBezTo>
                  <a:cubicBezTo>
                    <a:pt x="305" y="517"/>
                    <a:pt x="305" y="517"/>
                    <a:pt x="305" y="517"/>
                  </a:cubicBezTo>
                  <a:cubicBezTo>
                    <a:pt x="314" y="480"/>
                    <a:pt x="323" y="444"/>
                    <a:pt x="333" y="410"/>
                  </a:cubicBezTo>
                  <a:cubicBezTo>
                    <a:pt x="310" y="403"/>
                    <a:pt x="310" y="403"/>
                    <a:pt x="310" y="403"/>
                  </a:cubicBezTo>
                  <a:cubicBezTo>
                    <a:pt x="286" y="454"/>
                    <a:pt x="275" y="457"/>
                    <a:pt x="231" y="457"/>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44" name="Freeform 35"/>
            <p:cNvSpPr>
              <a:spLocks/>
            </p:cNvSpPr>
            <p:nvPr userDrawn="1"/>
          </p:nvSpPr>
          <p:spPr bwMode="auto">
            <a:xfrm>
              <a:off x="8850313" y="3038476"/>
              <a:ext cx="519113" cy="808038"/>
            </a:xfrm>
            <a:custGeom>
              <a:avLst/>
              <a:gdLst>
                <a:gd name="T0" fmla="*/ 231 w 333"/>
                <a:gd name="T1" fmla="*/ 457 h 517"/>
                <a:gd name="T2" fmla="*/ 79 w 333"/>
                <a:gd name="T3" fmla="*/ 457 h 517"/>
                <a:gd name="T4" fmla="*/ 194 w 333"/>
                <a:gd name="T5" fmla="*/ 336 h 517"/>
                <a:gd name="T6" fmla="*/ 302 w 333"/>
                <a:gd name="T7" fmla="*/ 137 h 517"/>
                <a:gd name="T8" fmla="*/ 165 w 333"/>
                <a:gd name="T9" fmla="*/ 0 h 517"/>
                <a:gd name="T10" fmla="*/ 55 w 333"/>
                <a:gd name="T11" fmla="*/ 48 h 517"/>
                <a:gd name="T12" fmla="*/ 9 w 333"/>
                <a:gd name="T13" fmla="*/ 114 h 517"/>
                <a:gd name="T14" fmla="*/ 27 w 333"/>
                <a:gd name="T15" fmla="*/ 130 h 517"/>
                <a:gd name="T16" fmla="*/ 137 w 333"/>
                <a:gd name="T17" fmla="*/ 54 h 517"/>
                <a:gd name="T18" fmla="*/ 234 w 333"/>
                <a:gd name="T19" fmla="*/ 163 h 517"/>
                <a:gd name="T20" fmla="*/ 132 w 333"/>
                <a:gd name="T21" fmla="*/ 360 h 517"/>
                <a:gd name="T22" fmla="*/ 0 w 333"/>
                <a:gd name="T23" fmla="*/ 498 h 517"/>
                <a:gd name="T24" fmla="*/ 0 w 333"/>
                <a:gd name="T25" fmla="*/ 517 h 517"/>
                <a:gd name="T26" fmla="*/ 304 w 333"/>
                <a:gd name="T27" fmla="*/ 517 h 517"/>
                <a:gd name="T28" fmla="*/ 333 w 333"/>
                <a:gd name="T29" fmla="*/ 410 h 517"/>
                <a:gd name="T30" fmla="*/ 310 w 333"/>
                <a:gd name="T31" fmla="*/ 403 h 517"/>
                <a:gd name="T32" fmla="*/ 231 w 333"/>
                <a:gd name="T33" fmla="*/ 457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3" h="517">
                  <a:moveTo>
                    <a:pt x="231" y="457"/>
                  </a:moveTo>
                  <a:cubicBezTo>
                    <a:pt x="79" y="457"/>
                    <a:pt x="79" y="457"/>
                    <a:pt x="79" y="457"/>
                  </a:cubicBezTo>
                  <a:cubicBezTo>
                    <a:pt x="194" y="336"/>
                    <a:pt x="194" y="336"/>
                    <a:pt x="194" y="336"/>
                  </a:cubicBezTo>
                  <a:cubicBezTo>
                    <a:pt x="269" y="256"/>
                    <a:pt x="302" y="208"/>
                    <a:pt x="302" y="137"/>
                  </a:cubicBezTo>
                  <a:cubicBezTo>
                    <a:pt x="302" y="52"/>
                    <a:pt x="237" y="0"/>
                    <a:pt x="165" y="0"/>
                  </a:cubicBezTo>
                  <a:cubicBezTo>
                    <a:pt x="118" y="0"/>
                    <a:pt x="80" y="21"/>
                    <a:pt x="55" y="48"/>
                  </a:cubicBezTo>
                  <a:cubicBezTo>
                    <a:pt x="9" y="114"/>
                    <a:pt x="9" y="114"/>
                    <a:pt x="9" y="114"/>
                  </a:cubicBezTo>
                  <a:cubicBezTo>
                    <a:pt x="27" y="130"/>
                    <a:pt x="27" y="130"/>
                    <a:pt x="27" y="130"/>
                  </a:cubicBezTo>
                  <a:cubicBezTo>
                    <a:pt x="48" y="98"/>
                    <a:pt x="82" y="54"/>
                    <a:pt x="137" y="54"/>
                  </a:cubicBezTo>
                  <a:cubicBezTo>
                    <a:pt x="198" y="54"/>
                    <a:pt x="234" y="94"/>
                    <a:pt x="234" y="163"/>
                  </a:cubicBezTo>
                  <a:cubicBezTo>
                    <a:pt x="234" y="233"/>
                    <a:pt x="182" y="299"/>
                    <a:pt x="132" y="360"/>
                  </a:cubicBezTo>
                  <a:cubicBezTo>
                    <a:pt x="91" y="407"/>
                    <a:pt x="45" y="453"/>
                    <a:pt x="0" y="498"/>
                  </a:cubicBezTo>
                  <a:cubicBezTo>
                    <a:pt x="0" y="517"/>
                    <a:pt x="0" y="517"/>
                    <a:pt x="0" y="517"/>
                  </a:cubicBezTo>
                  <a:cubicBezTo>
                    <a:pt x="304" y="517"/>
                    <a:pt x="304" y="517"/>
                    <a:pt x="304" y="517"/>
                  </a:cubicBezTo>
                  <a:cubicBezTo>
                    <a:pt x="314" y="480"/>
                    <a:pt x="322" y="444"/>
                    <a:pt x="333" y="410"/>
                  </a:cubicBezTo>
                  <a:cubicBezTo>
                    <a:pt x="310" y="403"/>
                    <a:pt x="310" y="403"/>
                    <a:pt x="310" y="403"/>
                  </a:cubicBezTo>
                  <a:cubicBezTo>
                    <a:pt x="286" y="454"/>
                    <a:pt x="275" y="457"/>
                    <a:pt x="231" y="457"/>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45" name="Freeform 36"/>
            <p:cNvSpPr>
              <a:spLocks/>
            </p:cNvSpPr>
            <p:nvPr userDrawn="1"/>
          </p:nvSpPr>
          <p:spPr bwMode="auto">
            <a:xfrm>
              <a:off x="9556750" y="3038476"/>
              <a:ext cx="349250" cy="808038"/>
            </a:xfrm>
            <a:custGeom>
              <a:avLst/>
              <a:gdLst>
                <a:gd name="T0" fmla="*/ 145 w 224"/>
                <a:gd name="T1" fmla="*/ 424 h 517"/>
                <a:gd name="T2" fmla="*/ 145 w 224"/>
                <a:gd name="T3" fmla="*/ 0 h 517"/>
                <a:gd name="T4" fmla="*/ 0 w 224"/>
                <a:gd name="T5" fmla="*/ 42 h 517"/>
                <a:gd name="T6" fmla="*/ 0 w 224"/>
                <a:gd name="T7" fmla="*/ 61 h 517"/>
                <a:gd name="T8" fmla="*/ 39 w 224"/>
                <a:gd name="T9" fmla="*/ 62 h 517"/>
                <a:gd name="T10" fmla="*/ 78 w 224"/>
                <a:gd name="T11" fmla="*/ 110 h 517"/>
                <a:gd name="T12" fmla="*/ 78 w 224"/>
                <a:gd name="T13" fmla="*/ 424 h 517"/>
                <a:gd name="T14" fmla="*/ 0 w 224"/>
                <a:gd name="T15" fmla="*/ 495 h 517"/>
                <a:gd name="T16" fmla="*/ 0 w 224"/>
                <a:gd name="T17" fmla="*/ 517 h 517"/>
                <a:gd name="T18" fmla="*/ 224 w 224"/>
                <a:gd name="T19" fmla="*/ 517 h 517"/>
                <a:gd name="T20" fmla="*/ 224 w 224"/>
                <a:gd name="T21" fmla="*/ 495 h 517"/>
                <a:gd name="T22" fmla="*/ 145 w 224"/>
                <a:gd name="T23" fmla="*/ 424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4" h="517">
                  <a:moveTo>
                    <a:pt x="145" y="424"/>
                  </a:moveTo>
                  <a:cubicBezTo>
                    <a:pt x="145" y="0"/>
                    <a:pt x="145" y="0"/>
                    <a:pt x="145" y="0"/>
                  </a:cubicBezTo>
                  <a:cubicBezTo>
                    <a:pt x="100" y="18"/>
                    <a:pt x="52" y="33"/>
                    <a:pt x="0" y="42"/>
                  </a:cubicBezTo>
                  <a:cubicBezTo>
                    <a:pt x="0" y="61"/>
                    <a:pt x="0" y="61"/>
                    <a:pt x="0" y="61"/>
                  </a:cubicBezTo>
                  <a:cubicBezTo>
                    <a:pt x="39" y="62"/>
                    <a:pt x="39" y="62"/>
                    <a:pt x="39" y="62"/>
                  </a:cubicBezTo>
                  <a:cubicBezTo>
                    <a:pt x="75" y="64"/>
                    <a:pt x="78" y="68"/>
                    <a:pt x="78" y="110"/>
                  </a:cubicBezTo>
                  <a:cubicBezTo>
                    <a:pt x="78" y="424"/>
                    <a:pt x="78" y="424"/>
                    <a:pt x="78" y="424"/>
                  </a:cubicBezTo>
                  <a:cubicBezTo>
                    <a:pt x="78" y="482"/>
                    <a:pt x="74" y="489"/>
                    <a:pt x="0" y="495"/>
                  </a:cubicBezTo>
                  <a:cubicBezTo>
                    <a:pt x="0" y="517"/>
                    <a:pt x="0" y="517"/>
                    <a:pt x="0" y="517"/>
                  </a:cubicBezTo>
                  <a:cubicBezTo>
                    <a:pt x="224" y="517"/>
                    <a:pt x="224" y="517"/>
                    <a:pt x="224" y="517"/>
                  </a:cubicBezTo>
                  <a:cubicBezTo>
                    <a:pt x="224" y="495"/>
                    <a:pt x="224" y="495"/>
                    <a:pt x="224" y="495"/>
                  </a:cubicBezTo>
                  <a:cubicBezTo>
                    <a:pt x="150" y="489"/>
                    <a:pt x="145" y="482"/>
                    <a:pt x="145" y="424"/>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grpSp>
      <p:grpSp>
        <p:nvGrpSpPr>
          <p:cNvPr id="75" name="グループ化 74"/>
          <p:cNvGrpSpPr>
            <a:grpSpLocks noChangeAspect="1"/>
          </p:cNvGrpSpPr>
          <p:nvPr userDrawn="1"/>
        </p:nvGrpSpPr>
        <p:grpSpPr>
          <a:xfrm>
            <a:off x="12639860" y="185175"/>
            <a:ext cx="658133" cy="673500"/>
            <a:chOff x="1530350" y="1751013"/>
            <a:chExt cx="6846888" cy="6859587"/>
          </a:xfrm>
        </p:grpSpPr>
        <p:sp>
          <p:nvSpPr>
            <p:cNvPr id="50" name="Freeform 40"/>
            <p:cNvSpPr>
              <a:spLocks noEditPoints="1"/>
            </p:cNvSpPr>
            <p:nvPr userDrawn="1"/>
          </p:nvSpPr>
          <p:spPr bwMode="auto">
            <a:xfrm>
              <a:off x="6837363" y="8158163"/>
              <a:ext cx="417513" cy="417513"/>
            </a:xfrm>
            <a:custGeom>
              <a:avLst/>
              <a:gdLst>
                <a:gd name="T0" fmla="*/ 183 w 366"/>
                <a:gd name="T1" fmla="*/ 0 h 366"/>
                <a:gd name="T2" fmla="*/ 0 w 366"/>
                <a:gd name="T3" fmla="*/ 183 h 366"/>
                <a:gd name="T4" fmla="*/ 183 w 366"/>
                <a:gd name="T5" fmla="*/ 366 h 366"/>
                <a:gd name="T6" fmla="*/ 366 w 366"/>
                <a:gd name="T7" fmla="*/ 183 h 366"/>
                <a:gd name="T8" fmla="*/ 183 w 366"/>
                <a:gd name="T9" fmla="*/ 0 h 366"/>
                <a:gd name="T10" fmla="*/ 323 w 366"/>
                <a:gd name="T11" fmla="*/ 183 h 366"/>
                <a:gd name="T12" fmla="*/ 182 w 366"/>
                <a:gd name="T13" fmla="*/ 326 h 366"/>
                <a:gd name="T14" fmla="*/ 43 w 366"/>
                <a:gd name="T15" fmla="*/ 183 h 366"/>
                <a:gd name="T16" fmla="*/ 182 w 366"/>
                <a:gd name="T17" fmla="*/ 41 h 366"/>
                <a:gd name="T18" fmla="*/ 323 w 366"/>
                <a:gd name="T19" fmla="*/ 183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6" h="366">
                  <a:moveTo>
                    <a:pt x="183" y="0"/>
                  </a:moveTo>
                  <a:cubicBezTo>
                    <a:pt x="82" y="0"/>
                    <a:pt x="0" y="82"/>
                    <a:pt x="0" y="183"/>
                  </a:cubicBezTo>
                  <a:cubicBezTo>
                    <a:pt x="0" y="284"/>
                    <a:pt x="82" y="366"/>
                    <a:pt x="183" y="366"/>
                  </a:cubicBezTo>
                  <a:cubicBezTo>
                    <a:pt x="284" y="366"/>
                    <a:pt x="366" y="284"/>
                    <a:pt x="366" y="183"/>
                  </a:cubicBezTo>
                  <a:cubicBezTo>
                    <a:pt x="366" y="82"/>
                    <a:pt x="284" y="0"/>
                    <a:pt x="183" y="0"/>
                  </a:cubicBezTo>
                  <a:moveTo>
                    <a:pt x="323" y="183"/>
                  </a:moveTo>
                  <a:cubicBezTo>
                    <a:pt x="323" y="262"/>
                    <a:pt x="260" y="326"/>
                    <a:pt x="182" y="326"/>
                  </a:cubicBezTo>
                  <a:cubicBezTo>
                    <a:pt x="105" y="326"/>
                    <a:pt x="43" y="262"/>
                    <a:pt x="43" y="183"/>
                  </a:cubicBezTo>
                  <a:cubicBezTo>
                    <a:pt x="43" y="105"/>
                    <a:pt x="105" y="41"/>
                    <a:pt x="182" y="41"/>
                  </a:cubicBezTo>
                  <a:cubicBezTo>
                    <a:pt x="260" y="41"/>
                    <a:pt x="323" y="105"/>
                    <a:pt x="323" y="183"/>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1" name="Freeform 41"/>
            <p:cNvSpPr>
              <a:spLocks/>
            </p:cNvSpPr>
            <p:nvPr userDrawn="1"/>
          </p:nvSpPr>
          <p:spPr bwMode="auto">
            <a:xfrm>
              <a:off x="7318375" y="8167688"/>
              <a:ext cx="341313" cy="409575"/>
            </a:xfrm>
            <a:custGeom>
              <a:avLst/>
              <a:gdLst>
                <a:gd name="T0" fmla="*/ 257 w 300"/>
                <a:gd name="T1" fmla="*/ 201 h 359"/>
                <a:gd name="T2" fmla="*/ 150 w 300"/>
                <a:gd name="T3" fmla="*/ 318 h 359"/>
                <a:gd name="T4" fmla="*/ 42 w 300"/>
                <a:gd name="T5" fmla="*/ 201 h 359"/>
                <a:gd name="T6" fmla="*/ 42 w 300"/>
                <a:gd name="T7" fmla="*/ 0 h 359"/>
                <a:gd name="T8" fmla="*/ 0 w 300"/>
                <a:gd name="T9" fmla="*/ 0 h 359"/>
                <a:gd name="T10" fmla="*/ 0 w 300"/>
                <a:gd name="T11" fmla="*/ 201 h 359"/>
                <a:gd name="T12" fmla="*/ 150 w 300"/>
                <a:gd name="T13" fmla="*/ 359 h 359"/>
                <a:gd name="T14" fmla="*/ 300 w 300"/>
                <a:gd name="T15" fmla="*/ 201 h 359"/>
                <a:gd name="T16" fmla="*/ 300 w 300"/>
                <a:gd name="T17" fmla="*/ 0 h 359"/>
                <a:gd name="T18" fmla="*/ 257 w 300"/>
                <a:gd name="T19" fmla="*/ 0 h 3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0" h="359">
                  <a:moveTo>
                    <a:pt x="257" y="201"/>
                  </a:moveTo>
                  <a:cubicBezTo>
                    <a:pt x="257" y="270"/>
                    <a:pt x="213" y="318"/>
                    <a:pt x="150" y="318"/>
                  </a:cubicBezTo>
                  <a:cubicBezTo>
                    <a:pt x="87" y="318"/>
                    <a:pt x="42" y="270"/>
                    <a:pt x="42" y="201"/>
                  </a:cubicBezTo>
                  <a:cubicBezTo>
                    <a:pt x="42" y="0"/>
                    <a:pt x="42" y="0"/>
                    <a:pt x="42" y="0"/>
                  </a:cubicBezTo>
                  <a:cubicBezTo>
                    <a:pt x="0" y="0"/>
                    <a:pt x="0" y="0"/>
                    <a:pt x="0" y="0"/>
                  </a:cubicBezTo>
                  <a:cubicBezTo>
                    <a:pt x="0" y="201"/>
                    <a:pt x="0" y="201"/>
                    <a:pt x="0" y="201"/>
                  </a:cubicBezTo>
                  <a:cubicBezTo>
                    <a:pt x="0" y="294"/>
                    <a:pt x="61" y="359"/>
                    <a:pt x="150" y="359"/>
                  </a:cubicBezTo>
                  <a:cubicBezTo>
                    <a:pt x="238" y="359"/>
                    <a:pt x="300" y="294"/>
                    <a:pt x="300" y="201"/>
                  </a:cubicBezTo>
                  <a:cubicBezTo>
                    <a:pt x="300" y="0"/>
                    <a:pt x="300" y="0"/>
                    <a:pt x="300" y="0"/>
                  </a:cubicBezTo>
                  <a:cubicBezTo>
                    <a:pt x="257" y="0"/>
                    <a:pt x="257" y="0"/>
                    <a:pt x="257" y="0"/>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2" name="Freeform 42"/>
            <p:cNvSpPr>
              <a:spLocks/>
            </p:cNvSpPr>
            <p:nvPr userDrawn="1"/>
          </p:nvSpPr>
          <p:spPr bwMode="auto">
            <a:xfrm>
              <a:off x="7745413" y="8167688"/>
              <a:ext cx="276225" cy="400050"/>
            </a:xfrm>
            <a:custGeom>
              <a:avLst/>
              <a:gdLst>
                <a:gd name="T0" fmla="*/ 0 w 174"/>
                <a:gd name="T1" fmla="*/ 252 h 252"/>
                <a:gd name="T2" fmla="*/ 30 w 174"/>
                <a:gd name="T3" fmla="*/ 252 h 252"/>
                <a:gd name="T4" fmla="*/ 30 w 174"/>
                <a:gd name="T5" fmla="*/ 147 h 252"/>
                <a:gd name="T6" fmla="*/ 158 w 174"/>
                <a:gd name="T7" fmla="*/ 147 h 252"/>
                <a:gd name="T8" fmla="*/ 158 w 174"/>
                <a:gd name="T9" fmla="*/ 119 h 252"/>
                <a:gd name="T10" fmla="*/ 30 w 174"/>
                <a:gd name="T11" fmla="*/ 119 h 252"/>
                <a:gd name="T12" fmla="*/ 30 w 174"/>
                <a:gd name="T13" fmla="*/ 28 h 252"/>
                <a:gd name="T14" fmla="*/ 174 w 174"/>
                <a:gd name="T15" fmla="*/ 28 h 252"/>
                <a:gd name="T16" fmla="*/ 174 w 174"/>
                <a:gd name="T17" fmla="*/ 0 h 252"/>
                <a:gd name="T18" fmla="*/ 0 w 174"/>
                <a:gd name="T19" fmla="*/ 0 h 252"/>
                <a:gd name="T20" fmla="*/ 0 w 174"/>
                <a:gd name="T21" fmla="*/ 25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4" h="252">
                  <a:moveTo>
                    <a:pt x="0" y="252"/>
                  </a:moveTo>
                  <a:lnTo>
                    <a:pt x="30" y="252"/>
                  </a:lnTo>
                  <a:lnTo>
                    <a:pt x="30" y="147"/>
                  </a:lnTo>
                  <a:lnTo>
                    <a:pt x="158" y="147"/>
                  </a:lnTo>
                  <a:lnTo>
                    <a:pt x="158" y="119"/>
                  </a:lnTo>
                  <a:lnTo>
                    <a:pt x="30" y="119"/>
                  </a:lnTo>
                  <a:lnTo>
                    <a:pt x="30" y="28"/>
                  </a:lnTo>
                  <a:lnTo>
                    <a:pt x="174" y="28"/>
                  </a:lnTo>
                  <a:lnTo>
                    <a:pt x="174" y="0"/>
                  </a:lnTo>
                  <a:lnTo>
                    <a:pt x="0" y="0"/>
                  </a:lnTo>
                  <a:lnTo>
                    <a:pt x="0" y="252"/>
                  </a:lnTo>
                  <a:close/>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3" name="Freeform 43"/>
            <p:cNvSpPr>
              <a:spLocks/>
            </p:cNvSpPr>
            <p:nvPr userDrawn="1"/>
          </p:nvSpPr>
          <p:spPr bwMode="auto">
            <a:xfrm>
              <a:off x="7745413" y="8167688"/>
              <a:ext cx="276225" cy="400050"/>
            </a:xfrm>
            <a:custGeom>
              <a:avLst/>
              <a:gdLst>
                <a:gd name="T0" fmla="*/ 0 w 174"/>
                <a:gd name="T1" fmla="*/ 252 h 252"/>
                <a:gd name="T2" fmla="*/ 30 w 174"/>
                <a:gd name="T3" fmla="*/ 252 h 252"/>
                <a:gd name="T4" fmla="*/ 30 w 174"/>
                <a:gd name="T5" fmla="*/ 147 h 252"/>
                <a:gd name="T6" fmla="*/ 158 w 174"/>
                <a:gd name="T7" fmla="*/ 147 h 252"/>
                <a:gd name="T8" fmla="*/ 158 w 174"/>
                <a:gd name="T9" fmla="*/ 119 h 252"/>
                <a:gd name="T10" fmla="*/ 30 w 174"/>
                <a:gd name="T11" fmla="*/ 119 h 252"/>
                <a:gd name="T12" fmla="*/ 30 w 174"/>
                <a:gd name="T13" fmla="*/ 28 h 252"/>
                <a:gd name="T14" fmla="*/ 174 w 174"/>
                <a:gd name="T15" fmla="*/ 28 h 252"/>
                <a:gd name="T16" fmla="*/ 174 w 174"/>
                <a:gd name="T17" fmla="*/ 0 h 252"/>
                <a:gd name="T18" fmla="*/ 0 w 174"/>
                <a:gd name="T1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252">
                  <a:moveTo>
                    <a:pt x="0" y="252"/>
                  </a:moveTo>
                  <a:lnTo>
                    <a:pt x="30" y="252"/>
                  </a:lnTo>
                  <a:lnTo>
                    <a:pt x="30" y="147"/>
                  </a:lnTo>
                  <a:lnTo>
                    <a:pt x="158" y="147"/>
                  </a:lnTo>
                  <a:lnTo>
                    <a:pt x="158" y="119"/>
                  </a:lnTo>
                  <a:lnTo>
                    <a:pt x="30" y="119"/>
                  </a:lnTo>
                  <a:lnTo>
                    <a:pt x="30" y="28"/>
                  </a:lnTo>
                  <a:lnTo>
                    <a:pt x="174" y="28"/>
                  </a:lnTo>
                  <a:lnTo>
                    <a:pt x="174"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4" name="Freeform 44"/>
            <p:cNvSpPr>
              <a:spLocks/>
            </p:cNvSpPr>
            <p:nvPr userDrawn="1"/>
          </p:nvSpPr>
          <p:spPr bwMode="auto">
            <a:xfrm>
              <a:off x="8058150" y="8158163"/>
              <a:ext cx="319088" cy="419100"/>
            </a:xfrm>
            <a:custGeom>
              <a:avLst/>
              <a:gdLst>
                <a:gd name="T0" fmla="*/ 180 w 279"/>
                <a:gd name="T1" fmla="*/ 166 h 367"/>
                <a:gd name="T2" fmla="*/ 128 w 279"/>
                <a:gd name="T3" fmla="*/ 156 h 367"/>
                <a:gd name="T4" fmla="*/ 60 w 279"/>
                <a:gd name="T5" fmla="*/ 100 h 367"/>
                <a:gd name="T6" fmla="*/ 143 w 279"/>
                <a:gd name="T7" fmla="*/ 38 h 367"/>
                <a:gd name="T8" fmla="*/ 236 w 279"/>
                <a:gd name="T9" fmla="*/ 105 h 367"/>
                <a:gd name="T10" fmla="*/ 237 w 279"/>
                <a:gd name="T11" fmla="*/ 107 h 367"/>
                <a:gd name="T12" fmla="*/ 279 w 279"/>
                <a:gd name="T13" fmla="*/ 107 h 367"/>
                <a:gd name="T14" fmla="*/ 278 w 279"/>
                <a:gd name="T15" fmla="*/ 104 h 367"/>
                <a:gd name="T16" fmla="*/ 141 w 279"/>
                <a:gd name="T17" fmla="*/ 0 h 367"/>
                <a:gd name="T18" fmla="*/ 15 w 279"/>
                <a:gd name="T19" fmla="*/ 102 h 367"/>
                <a:gd name="T20" fmla="*/ 113 w 279"/>
                <a:gd name="T21" fmla="*/ 196 h 367"/>
                <a:gd name="T22" fmla="*/ 173 w 279"/>
                <a:gd name="T23" fmla="*/ 207 h 367"/>
                <a:gd name="T24" fmla="*/ 235 w 279"/>
                <a:gd name="T25" fmla="*/ 263 h 367"/>
                <a:gd name="T26" fmla="*/ 148 w 279"/>
                <a:gd name="T27" fmla="*/ 327 h 367"/>
                <a:gd name="T28" fmla="*/ 42 w 279"/>
                <a:gd name="T29" fmla="*/ 245 h 367"/>
                <a:gd name="T30" fmla="*/ 42 w 279"/>
                <a:gd name="T31" fmla="*/ 242 h 367"/>
                <a:gd name="T32" fmla="*/ 0 w 279"/>
                <a:gd name="T33" fmla="*/ 242 h 367"/>
                <a:gd name="T34" fmla="*/ 0 w 279"/>
                <a:gd name="T35" fmla="*/ 246 h 367"/>
                <a:gd name="T36" fmla="*/ 147 w 279"/>
                <a:gd name="T37" fmla="*/ 367 h 367"/>
                <a:gd name="T38" fmla="*/ 278 w 279"/>
                <a:gd name="T39" fmla="*/ 259 h 367"/>
                <a:gd name="T40" fmla="*/ 180 w 279"/>
                <a:gd name="T41" fmla="*/ 166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9" h="367">
                  <a:moveTo>
                    <a:pt x="180" y="166"/>
                  </a:moveTo>
                  <a:cubicBezTo>
                    <a:pt x="128" y="156"/>
                    <a:pt x="128" y="156"/>
                    <a:pt x="128" y="156"/>
                  </a:cubicBezTo>
                  <a:cubicBezTo>
                    <a:pt x="83" y="148"/>
                    <a:pt x="60" y="129"/>
                    <a:pt x="60" y="100"/>
                  </a:cubicBezTo>
                  <a:cubicBezTo>
                    <a:pt x="60" y="62"/>
                    <a:pt x="93" y="38"/>
                    <a:pt x="143" y="38"/>
                  </a:cubicBezTo>
                  <a:cubicBezTo>
                    <a:pt x="196" y="38"/>
                    <a:pt x="228" y="61"/>
                    <a:pt x="236" y="105"/>
                  </a:cubicBezTo>
                  <a:cubicBezTo>
                    <a:pt x="237" y="107"/>
                    <a:pt x="237" y="107"/>
                    <a:pt x="237" y="107"/>
                  </a:cubicBezTo>
                  <a:cubicBezTo>
                    <a:pt x="279" y="107"/>
                    <a:pt x="279" y="107"/>
                    <a:pt x="279" y="107"/>
                  </a:cubicBezTo>
                  <a:cubicBezTo>
                    <a:pt x="278" y="104"/>
                    <a:pt x="278" y="104"/>
                    <a:pt x="278" y="104"/>
                  </a:cubicBezTo>
                  <a:cubicBezTo>
                    <a:pt x="270" y="39"/>
                    <a:pt x="219" y="0"/>
                    <a:pt x="141" y="0"/>
                  </a:cubicBezTo>
                  <a:cubicBezTo>
                    <a:pt x="66" y="0"/>
                    <a:pt x="15" y="41"/>
                    <a:pt x="15" y="102"/>
                  </a:cubicBezTo>
                  <a:cubicBezTo>
                    <a:pt x="15" y="152"/>
                    <a:pt x="49" y="184"/>
                    <a:pt x="113" y="196"/>
                  </a:cubicBezTo>
                  <a:cubicBezTo>
                    <a:pt x="173" y="207"/>
                    <a:pt x="173" y="207"/>
                    <a:pt x="173" y="207"/>
                  </a:cubicBezTo>
                  <a:cubicBezTo>
                    <a:pt x="214" y="215"/>
                    <a:pt x="235" y="234"/>
                    <a:pt x="235" y="263"/>
                  </a:cubicBezTo>
                  <a:cubicBezTo>
                    <a:pt x="235" y="302"/>
                    <a:pt x="201" y="327"/>
                    <a:pt x="148" y="327"/>
                  </a:cubicBezTo>
                  <a:cubicBezTo>
                    <a:pt x="88" y="327"/>
                    <a:pt x="51" y="298"/>
                    <a:pt x="42" y="245"/>
                  </a:cubicBezTo>
                  <a:cubicBezTo>
                    <a:pt x="42" y="242"/>
                    <a:pt x="42" y="242"/>
                    <a:pt x="42" y="242"/>
                  </a:cubicBezTo>
                  <a:cubicBezTo>
                    <a:pt x="0" y="242"/>
                    <a:pt x="0" y="242"/>
                    <a:pt x="0" y="242"/>
                  </a:cubicBezTo>
                  <a:cubicBezTo>
                    <a:pt x="0" y="246"/>
                    <a:pt x="0" y="246"/>
                    <a:pt x="0" y="246"/>
                  </a:cubicBezTo>
                  <a:cubicBezTo>
                    <a:pt x="8" y="323"/>
                    <a:pt x="62" y="367"/>
                    <a:pt x="147" y="367"/>
                  </a:cubicBezTo>
                  <a:cubicBezTo>
                    <a:pt x="226" y="367"/>
                    <a:pt x="278" y="323"/>
                    <a:pt x="278" y="259"/>
                  </a:cubicBezTo>
                  <a:cubicBezTo>
                    <a:pt x="278" y="210"/>
                    <a:pt x="245" y="178"/>
                    <a:pt x="180" y="166"/>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5" name="Freeform 45"/>
            <p:cNvSpPr>
              <a:spLocks noEditPoints="1"/>
            </p:cNvSpPr>
            <p:nvPr userDrawn="1"/>
          </p:nvSpPr>
          <p:spPr bwMode="auto">
            <a:xfrm>
              <a:off x="5164138" y="7712075"/>
              <a:ext cx="754063" cy="898525"/>
            </a:xfrm>
            <a:custGeom>
              <a:avLst/>
              <a:gdLst>
                <a:gd name="T0" fmla="*/ 330 w 661"/>
                <a:gd name="T1" fmla="*/ 787 h 787"/>
                <a:gd name="T2" fmla="*/ 0 w 661"/>
                <a:gd name="T3" fmla="*/ 393 h 787"/>
                <a:gd name="T4" fmla="*/ 330 w 661"/>
                <a:gd name="T5" fmla="*/ 0 h 787"/>
                <a:gd name="T6" fmla="*/ 661 w 661"/>
                <a:gd name="T7" fmla="*/ 393 h 787"/>
                <a:gd name="T8" fmla="*/ 330 w 661"/>
                <a:gd name="T9" fmla="*/ 787 h 787"/>
                <a:gd name="T10" fmla="*/ 329 w 661"/>
                <a:gd name="T11" fmla="*/ 128 h 787"/>
                <a:gd name="T12" fmla="*/ 136 w 661"/>
                <a:gd name="T13" fmla="*/ 393 h 787"/>
                <a:gd name="T14" fmla="*/ 329 w 661"/>
                <a:gd name="T15" fmla="*/ 658 h 787"/>
                <a:gd name="T16" fmla="*/ 523 w 661"/>
                <a:gd name="T17" fmla="*/ 393 h 787"/>
                <a:gd name="T18" fmla="*/ 329 w 661"/>
                <a:gd name="T19" fmla="*/ 128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1" h="787">
                  <a:moveTo>
                    <a:pt x="330" y="787"/>
                  </a:moveTo>
                  <a:cubicBezTo>
                    <a:pt x="130" y="787"/>
                    <a:pt x="0" y="633"/>
                    <a:pt x="0" y="393"/>
                  </a:cubicBezTo>
                  <a:cubicBezTo>
                    <a:pt x="0" y="155"/>
                    <a:pt x="130" y="0"/>
                    <a:pt x="330" y="0"/>
                  </a:cubicBezTo>
                  <a:cubicBezTo>
                    <a:pt x="531" y="0"/>
                    <a:pt x="661" y="155"/>
                    <a:pt x="661" y="393"/>
                  </a:cubicBezTo>
                  <a:cubicBezTo>
                    <a:pt x="661" y="633"/>
                    <a:pt x="531" y="787"/>
                    <a:pt x="330" y="787"/>
                  </a:cubicBezTo>
                  <a:moveTo>
                    <a:pt x="329" y="128"/>
                  </a:moveTo>
                  <a:cubicBezTo>
                    <a:pt x="208" y="128"/>
                    <a:pt x="136" y="228"/>
                    <a:pt x="136" y="393"/>
                  </a:cubicBezTo>
                  <a:cubicBezTo>
                    <a:pt x="136" y="559"/>
                    <a:pt x="208" y="658"/>
                    <a:pt x="329" y="658"/>
                  </a:cubicBezTo>
                  <a:cubicBezTo>
                    <a:pt x="451" y="658"/>
                    <a:pt x="523" y="559"/>
                    <a:pt x="523" y="393"/>
                  </a:cubicBezTo>
                  <a:cubicBezTo>
                    <a:pt x="523" y="228"/>
                    <a:pt x="451" y="128"/>
                    <a:pt x="329" y="128"/>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6" name="Freeform 46"/>
            <p:cNvSpPr>
              <a:spLocks noEditPoints="1"/>
            </p:cNvSpPr>
            <p:nvPr userDrawn="1"/>
          </p:nvSpPr>
          <p:spPr bwMode="auto">
            <a:xfrm>
              <a:off x="6003925" y="7712075"/>
              <a:ext cx="752475" cy="898525"/>
            </a:xfrm>
            <a:custGeom>
              <a:avLst/>
              <a:gdLst>
                <a:gd name="T0" fmla="*/ 330 w 660"/>
                <a:gd name="T1" fmla="*/ 787 h 787"/>
                <a:gd name="T2" fmla="*/ 0 w 660"/>
                <a:gd name="T3" fmla="*/ 393 h 787"/>
                <a:gd name="T4" fmla="*/ 330 w 660"/>
                <a:gd name="T5" fmla="*/ 0 h 787"/>
                <a:gd name="T6" fmla="*/ 660 w 660"/>
                <a:gd name="T7" fmla="*/ 393 h 787"/>
                <a:gd name="T8" fmla="*/ 330 w 660"/>
                <a:gd name="T9" fmla="*/ 787 h 787"/>
                <a:gd name="T10" fmla="*/ 329 w 660"/>
                <a:gd name="T11" fmla="*/ 128 h 787"/>
                <a:gd name="T12" fmla="*/ 136 w 660"/>
                <a:gd name="T13" fmla="*/ 393 h 787"/>
                <a:gd name="T14" fmla="*/ 329 w 660"/>
                <a:gd name="T15" fmla="*/ 658 h 787"/>
                <a:gd name="T16" fmla="*/ 523 w 660"/>
                <a:gd name="T17" fmla="*/ 393 h 787"/>
                <a:gd name="T18" fmla="*/ 329 w 660"/>
                <a:gd name="T19" fmla="*/ 128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0" h="787">
                  <a:moveTo>
                    <a:pt x="330" y="787"/>
                  </a:moveTo>
                  <a:cubicBezTo>
                    <a:pt x="130" y="787"/>
                    <a:pt x="0" y="633"/>
                    <a:pt x="0" y="393"/>
                  </a:cubicBezTo>
                  <a:cubicBezTo>
                    <a:pt x="0" y="155"/>
                    <a:pt x="130" y="0"/>
                    <a:pt x="330" y="0"/>
                  </a:cubicBezTo>
                  <a:cubicBezTo>
                    <a:pt x="531" y="0"/>
                    <a:pt x="660" y="155"/>
                    <a:pt x="660" y="393"/>
                  </a:cubicBezTo>
                  <a:cubicBezTo>
                    <a:pt x="660" y="633"/>
                    <a:pt x="531" y="787"/>
                    <a:pt x="330" y="787"/>
                  </a:cubicBezTo>
                  <a:moveTo>
                    <a:pt x="329" y="128"/>
                  </a:moveTo>
                  <a:cubicBezTo>
                    <a:pt x="208" y="128"/>
                    <a:pt x="136" y="228"/>
                    <a:pt x="136" y="393"/>
                  </a:cubicBezTo>
                  <a:cubicBezTo>
                    <a:pt x="136" y="559"/>
                    <a:pt x="208" y="658"/>
                    <a:pt x="329" y="658"/>
                  </a:cubicBezTo>
                  <a:cubicBezTo>
                    <a:pt x="450" y="658"/>
                    <a:pt x="523" y="559"/>
                    <a:pt x="523" y="393"/>
                  </a:cubicBezTo>
                  <a:cubicBezTo>
                    <a:pt x="523" y="228"/>
                    <a:pt x="450" y="128"/>
                    <a:pt x="329" y="128"/>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7" name="Freeform 47"/>
            <p:cNvSpPr>
              <a:spLocks/>
            </p:cNvSpPr>
            <p:nvPr userDrawn="1"/>
          </p:nvSpPr>
          <p:spPr bwMode="auto">
            <a:xfrm>
              <a:off x="4687888" y="7729538"/>
              <a:ext cx="311150" cy="863600"/>
            </a:xfrm>
            <a:custGeom>
              <a:avLst/>
              <a:gdLst>
                <a:gd name="T0" fmla="*/ 99 w 196"/>
                <a:gd name="T1" fmla="*/ 544 h 544"/>
                <a:gd name="T2" fmla="*/ 99 w 196"/>
                <a:gd name="T3" fmla="*/ 117 h 544"/>
                <a:gd name="T4" fmla="*/ 0 w 196"/>
                <a:gd name="T5" fmla="*/ 163 h 544"/>
                <a:gd name="T6" fmla="*/ 0 w 196"/>
                <a:gd name="T7" fmla="*/ 68 h 544"/>
                <a:gd name="T8" fmla="*/ 138 w 196"/>
                <a:gd name="T9" fmla="*/ 0 h 544"/>
                <a:gd name="T10" fmla="*/ 196 w 196"/>
                <a:gd name="T11" fmla="*/ 0 h 544"/>
                <a:gd name="T12" fmla="*/ 196 w 196"/>
                <a:gd name="T13" fmla="*/ 544 h 544"/>
                <a:gd name="T14" fmla="*/ 99 w 196"/>
                <a:gd name="T15" fmla="*/ 544 h 5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6" h="544">
                  <a:moveTo>
                    <a:pt x="99" y="544"/>
                  </a:moveTo>
                  <a:lnTo>
                    <a:pt x="99" y="117"/>
                  </a:lnTo>
                  <a:lnTo>
                    <a:pt x="0" y="163"/>
                  </a:lnTo>
                  <a:lnTo>
                    <a:pt x="0" y="68"/>
                  </a:lnTo>
                  <a:lnTo>
                    <a:pt x="138" y="0"/>
                  </a:lnTo>
                  <a:lnTo>
                    <a:pt x="196" y="0"/>
                  </a:lnTo>
                  <a:lnTo>
                    <a:pt x="196" y="544"/>
                  </a:lnTo>
                  <a:lnTo>
                    <a:pt x="99" y="544"/>
                  </a:lnTo>
                  <a:close/>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8" name="Freeform 48"/>
            <p:cNvSpPr>
              <a:spLocks/>
            </p:cNvSpPr>
            <p:nvPr userDrawn="1"/>
          </p:nvSpPr>
          <p:spPr bwMode="auto">
            <a:xfrm>
              <a:off x="4687888" y="7729538"/>
              <a:ext cx="311150" cy="863600"/>
            </a:xfrm>
            <a:custGeom>
              <a:avLst/>
              <a:gdLst>
                <a:gd name="T0" fmla="*/ 99 w 196"/>
                <a:gd name="T1" fmla="*/ 544 h 544"/>
                <a:gd name="T2" fmla="*/ 99 w 196"/>
                <a:gd name="T3" fmla="*/ 117 h 544"/>
                <a:gd name="T4" fmla="*/ 0 w 196"/>
                <a:gd name="T5" fmla="*/ 163 h 544"/>
                <a:gd name="T6" fmla="*/ 0 w 196"/>
                <a:gd name="T7" fmla="*/ 68 h 544"/>
                <a:gd name="T8" fmla="*/ 138 w 196"/>
                <a:gd name="T9" fmla="*/ 0 h 544"/>
                <a:gd name="T10" fmla="*/ 196 w 196"/>
                <a:gd name="T11" fmla="*/ 0 h 544"/>
                <a:gd name="T12" fmla="*/ 196 w 196"/>
                <a:gd name="T13" fmla="*/ 544 h 544"/>
              </a:gdLst>
              <a:ahLst/>
              <a:cxnLst>
                <a:cxn ang="0">
                  <a:pos x="T0" y="T1"/>
                </a:cxn>
                <a:cxn ang="0">
                  <a:pos x="T2" y="T3"/>
                </a:cxn>
                <a:cxn ang="0">
                  <a:pos x="T4" y="T5"/>
                </a:cxn>
                <a:cxn ang="0">
                  <a:pos x="T6" y="T7"/>
                </a:cxn>
                <a:cxn ang="0">
                  <a:pos x="T8" y="T9"/>
                </a:cxn>
                <a:cxn ang="0">
                  <a:pos x="T10" y="T11"/>
                </a:cxn>
                <a:cxn ang="0">
                  <a:pos x="T12" y="T13"/>
                </a:cxn>
              </a:cxnLst>
              <a:rect l="0" t="0" r="r" b="b"/>
              <a:pathLst>
                <a:path w="196" h="544">
                  <a:moveTo>
                    <a:pt x="99" y="544"/>
                  </a:moveTo>
                  <a:lnTo>
                    <a:pt x="99" y="117"/>
                  </a:lnTo>
                  <a:lnTo>
                    <a:pt x="0" y="163"/>
                  </a:lnTo>
                  <a:lnTo>
                    <a:pt x="0" y="68"/>
                  </a:lnTo>
                  <a:lnTo>
                    <a:pt x="138" y="0"/>
                  </a:lnTo>
                  <a:lnTo>
                    <a:pt x="196" y="0"/>
                  </a:lnTo>
                  <a:lnTo>
                    <a:pt x="196" y="54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9" name="Freeform 49"/>
            <p:cNvSpPr>
              <a:spLocks/>
            </p:cNvSpPr>
            <p:nvPr userDrawn="1"/>
          </p:nvSpPr>
          <p:spPr bwMode="auto">
            <a:xfrm>
              <a:off x="6827838" y="7770813"/>
              <a:ext cx="187325" cy="285750"/>
            </a:xfrm>
            <a:custGeom>
              <a:avLst/>
              <a:gdLst>
                <a:gd name="T0" fmla="*/ 111 w 165"/>
                <a:gd name="T1" fmla="*/ 251 h 251"/>
                <a:gd name="T2" fmla="*/ 41 w 165"/>
                <a:gd name="T3" fmla="*/ 173 h 251"/>
                <a:gd name="T4" fmla="*/ 41 w 165"/>
                <a:gd name="T5" fmla="*/ 112 h 251"/>
                <a:gd name="T6" fmla="*/ 0 w 165"/>
                <a:gd name="T7" fmla="*/ 112 h 251"/>
                <a:gd name="T8" fmla="*/ 0 w 165"/>
                <a:gd name="T9" fmla="*/ 57 h 251"/>
                <a:gd name="T10" fmla="*/ 41 w 165"/>
                <a:gd name="T11" fmla="*/ 57 h 251"/>
                <a:gd name="T12" fmla="*/ 41 w 165"/>
                <a:gd name="T13" fmla="*/ 0 h 251"/>
                <a:gd name="T14" fmla="*/ 98 w 165"/>
                <a:gd name="T15" fmla="*/ 0 h 251"/>
                <a:gd name="T16" fmla="*/ 98 w 165"/>
                <a:gd name="T17" fmla="*/ 57 h 251"/>
                <a:gd name="T18" fmla="*/ 156 w 165"/>
                <a:gd name="T19" fmla="*/ 57 h 251"/>
                <a:gd name="T20" fmla="*/ 156 w 165"/>
                <a:gd name="T21" fmla="*/ 112 h 251"/>
                <a:gd name="T22" fmla="*/ 98 w 165"/>
                <a:gd name="T23" fmla="*/ 112 h 251"/>
                <a:gd name="T24" fmla="*/ 98 w 165"/>
                <a:gd name="T25" fmla="*/ 173 h 251"/>
                <a:gd name="T26" fmla="*/ 115 w 165"/>
                <a:gd name="T27" fmla="*/ 195 h 251"/>
                <a:gd name="T28" fmla="*/ 136 w 165"/>
                <a:gd name="T29" fmla="*/ 192 h 251"/>
                <a:gd name="T30" fmla="*/ 155 w 165"/>
                <a:gd name="T31" fmla="*/ 187 h 251"/>
                <a:gd name="T32" fmla="*/ 165 w 165"/>
                <a:gd name="T33" fmla="*/ 241 h 251"/>
                <a:gd name="T34" fmla="*/ 152 w 165"/>
                <a:gd name="T35" fmla="*/ 244 h 251"/>
                <a:gd name="T36" fmla="*/ 111 w 165"/>
                <a:gd name="T37" fmla="*/ 251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5" h="251">
                  <a:moveTo>
                    <a:pt x="111" y="251"/>
                  </a:moveTo>
                  <a:cubicBezTo>
                    <a:pt x="66" y="251"/>
                    <a:pt x="41" y="223"/>
                    <a:pt x="41" y="173"/>
                  </a:cubicBezTo>
                  <a:cubicBezTo>
                    <a:pt x="41" y="112"/>
                    <a:pt x="41" y="112"/>
                    <a:pt x="41" y="112"/>
                  </a:cubicBezTo>
                  <a:cubicBezTo>
                    <a:pt x="0" y="112"/>
                    <a:pt x="0" y="112"/>
                    <a:pt x="0" y="112"/>
                  </a:cubicBezTo>
                  <a:cubicBezTo>
                    <a:pt x="0" y="57"/>
                    <a:pt x="0" y="57"/>
                    <a:pt x="0" y="57"/>
                  </a:cubicBezTo>
                  <a:cubicBezTo>
                    <a:pt x="41" y="57"/>
                    <a:pt x="41" y="57"/>
                    <a:pt x="41" y="57"/>
                  </a:cubicBezTo>
                  <a:cubicBezTo>
                    <a:pt x="41" y="0"/>
                    <a:pt x="41" y="0"/>
                    <a:pt x="41" y="0"/>
                  </a:cubicBezTo>
                  <a:cubicBezTo>
                    <a:pt x="98" y="0"/>
                    <a:pt x="98" y="0"/>
                    <a:pt x="98" y="0"/>
                  </a:cubicBezTo>
                  <a:cubicBezTo>
                    <a:pt x="98" y="57"/>
                    <a:pt x="98" y="57"/>
                    <a:pt x="98" y="57"/>
                  </a:cubicBezTo>
                  <a:cubicBezTo>
                    <a:pt x="156" y="57"/>
                    <a:pt x="156" y="57"/>
                    <a:pt x="156" y="57"/>
                  </a:cubicBezTo>
                  <a:cubicBezTo>
                    <a:pt x="156" y="112"/>
                    <a:pt x="156" y="112"/>
                    <a:pt x="156" y="112"/>
                  </a:cubicBezTo>
                  <a:cubicBezTo>
                    <a:pt x="98" y="112"/>
                    <a:pt x="98" y="112"/>
                    <a:pt x="98" y="112"/>
                  </a:cubicBezTo>
                  <a:cubicBezTo>
                    <a:pt x="98" y="173"/>
                    <a:pt x="98" y="173"/>
                    <a:pt x="98" y="173"/>
                  </a:cubicBezTo>
                  <a:cubicBezTo>
                    <a:pt x="98" y="194"/>
                    <a:pt x="104" y="195"/>
                    <a:pt x="115" y="195"/>
                  </a:cubicBezTo>
                  <a:cubicBezTo>
                    <a:pt x="121" y="195"/>
                    <a:pt x="129" y="194"/>
                    <a:pt x="136" y="192"/>
                  </a:cubicBezTo>
                  <a:cubicBezTo>
                    <a:pt x="155" y="187"/>
                    <a:pt x="155" y="187"/>
                    <a:pt x="155" y="187"/>
                  </a:cubicBezTo>
                  <a:cubicBezTo>
                    <a:pt x="165" y="241"/>
                    <a:pt x="165" y="241"/>
                    <a:pt x="165" y="241"/>
                  </a:cubicBezTo>
                  <a:cubicBezTo>
                    <a:pt x="152" y="244"/>
                    <a:pt x="152" y="244"/>
                    <a:pt x="152" y="244"/>
                  </a:cubicBezTo>
                  <a:cubicBezTo>
                    <a:pt x="134" y="249"/>
                    <a:pt x="124" y="251"/>
                    <a:pt x="111" y="251"/>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0" name="Freeform 50"/>
            <p:cNvSpPr>
              <a:spLocks/>
            </p:cNvSpPr>
            <p:nvPr userDrawn="1"/>
          </p:nvSpPr>
          <p:spPr bwMode="auto">
            <a:xfrm>
              <a:off x="7061200" y="7742238"/>
              <a:ext cx="204788" cy="309563"/>
            </a:xfrm>
            <a:custGeom>
              <a:avLst/>
              <a:gdLst>
                <a:gd name="T0" fmla="*/ 123 w 180"/>
                <a:gd name="T1" fmla="*/ 271 h 271"/>
                <a:gd name="T2" fmla="*/ 123 w 180"/>
                <a:gd name="T3" fmla="*/ 166 h 271"/>
                <a:gd name="T4" fmla="*/ 93 w 180"/>
                <a:gd name="T5" fmla="*/ 133 h 271"/>
                <a:gd name="T6" fmla="*/ 58 w 180"/>
                <a:gd name="T7" fmla="*/ 150 h 271"/>
                <a:gd name="T8" fmla="*/ 58 w 180"/>
                <a:gd name="T9" fmla="*/ 271 h 271"/>
                <a:gd name="T10" fmla="*/ 0 w 180"/>
                <a:gd name="T11" fmla="*/ 271 h 271"/>
                <a:gd name="T12" fmla="*/ 0 w 180"/>
                <a:gd name="T13" fmla="*/ 0 h 271"/>
                <a:gd name="T14" fmla="*/ 58 w 180"/>
                <a:gd name="T15" fmla="*/ 0 h 271"/>
                <a:gd name="T16" fmla="*/ 58 w 180"/>
                <a:gd name="T17" fmla="*/ 85 h 271"/>
                <a:gd name="T18" fmla="*/ 97 w 180"/>
                <a:gd name="T19" fmla="*/ 77 h 271"/>
                <a:gd name="T20" fmla="*/ 180 w 180"/>
                <a:gd name="T21" fmla="*/ 165 h 271"/>
                <a:gd name="T22" fmla="*/ 180 w 180"/>
                <a:gd name="T23" fmla="*/ 271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0" h="271">
                  <a:moveTo>
                    <a:pt x="123" y="271"/>
                  </a:moveTo>
                  <a:cubicBezTo>
                    <a:pt x="123" y="166"/>
                    <a:pt x="123" y="166"/>
                    <a:pt x="123" y="166"/>
                  </a:cubicBezTo>
                  <a:cubicBezTo>
                    <a:pt x="123" y="154"/>
                    <a:pt x="119" y="133"/>
                    <a:pt x="93" y="133"/>
                  </a:cubicBezTo>
                  <a:cubicBezTo>
                    <a:pt x="80" y="133"/>
                    <a:pt x="67" y="139"/>
                    <a:pt x="58" y="150"/>
                  </a:cubicBezTo>
                  <a:cubicBezTo>
                    <a:pt x="58" y="271"/>
                    <a:pt x="58" y="271"/>
                    <a:pt x="58" y="271"/>
                  </a:cubicBezTo>
                  <a:cubicBezTo>
                    <a:pt x="0" y="271"/>
                    <a:pt x="0" y="271"/>
                    <a:pt x="0" y="271"/>
                  </a:cubicBezTo>
                  <a:cubicBezTo>
                    <a:pt x="0" y="0"/>
                    <a:pt x="0" y="0"/>
                    <a:pt x="0" y="0"/>
                  </a:cubicBezTo>
                  <a:cubicBezTo>
                    <a:pt x="58" y="0"/>
                    <a:pt x="58" y="0"/>
                    <a:pt x="58" y="0"/>
                  </a:cubicBezTo>
                  <a:cubicBezTo>
                    <a:pt x="58" y="85"/>
                    <a:pt x="58" y="85"/>
                    <a:pt x="58" y="85"/>
                  </a:cubicBezTo>
                  <a:cubicBezTo>
                    <a:pt x="70" y="80"/>
                    <a:pt x="83" y="77"/>
                    <a:pt x="97" y="77"/>
                  </a:cubicBezTo>
                  <a:cubicBezTo>
                    <a:pt x="146" y="77"/>
                    <a:pt x="180" y="113"/>
                    <a:pt x="180" y="165"/>
                  </a:cubicBezTo>
                  <a:cubicBezTo>
                    <a:pt x="180" y="271"/>
                    <a:pt x="180" y="271"/>
                    <a:pt x="180" y="271"/>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1" name="Freeform 51"/>
            <p:cNvSpPr>
              <a:spLocks noEditPoints="1"/>
            </p:cNvSpPr>
            <p:nvPr userDrawn="1"/>
          </p:nvSpPr>
          <p:spPr bwMode="auto">
            <a:xfrm>
              <a:off x="3109913" y="8191500"/>
              <a:ext cx="417513" cy="417513"/>
            </a:xfrm>
            <a:custGeom>
              <a:avLst/>
              <a:gdLst>
                <a:gd name="T0" fmla="*/ 182 w 365"/>
                <a:gd name="T1" fmla="*/ 0 h 365"/>
                <a:gd name="T2" fmla="*/ 0 w 365"/>
                <a:gd name="T3" fmla="*/ 183 h 365"/>
                <a:gd name="T4" fmla="*/ 182 w 365"/>
                <a:gd name="T5" fmla="*/ 365 h 365"/>
                <a:gd name="T6" fmla="*/ 365 w 365"/>
                <a:gd name="T7" fmla="*/ 183 h 365"/>
                <a:gd name="T8" fmla="*/ 182 w 365"/>
                <a:gd name="T9" fmla="*/ 0 h 365"/>
                <a:gd name="T10" fmla="*/ 322 w 365"/>
                <a:gd name="T11" fmla="*/ 183 h 365"/>
                <a:gd name="T12" fmla="*/ 182 w 365"/>
                <a:gd name="T13" fmla="*/ 325 h 365"/>
                <a:gd name="T14" fmla="*/ 42 w 365"/>
                <a:gd name="T15" fmla="*/ 183 h 365"/>
                <a:gd name="T16" fmla="*/ 182 w 365"/>
                <a:gd name="T17" fmla="*/ 40 h 365"/>
                <a:gd name="T18" fmla="*/ 322 w 365"/>
                <a:gd name="T19" fmla="*/ 183 h 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5" h="365">
                  <a:moveTo>
                    <a:pt x="182" y="0"/>
                  </a:moveTo>
                  <a:cubicBezTo>
                    <a:pt x="82" y="0"/>
                    <a:pt x="0" y="82"/>
                    <a:pt x="0" y="183"/>
                  </a:cubicBezTo>
                  <a:cubicBezTo>
                    <a:pt x="0" y="283"/>
                    <a:pt x="82" y="365"/>
                    <a:pt x="182" y="365"/>
                  </a:cubicBezTo>
                  <a:cubicBezTo>
                    <a:pt x="283" y="365"/>
                    <a:pt x="365" y="283"/>
                    <a:pt x="365" y="183"/>
                  </a:cubicBezTo>
                  <a:cubicBezTo>
                    <a:pt x="365" y="82"/>
                    <a:pt x="283" y="0"/>
                    <a:pt x="182" y="0"/>
                  </a:cubicBezTo>
                  <a:moveTo>
                    <a:pt x="322" y="183"/>
                  </a:moveTo>
                  <a:cubicBezTo>
                    <a:pt x="322" y="261"/>
                    <a:pt x="259" y="325"/>
                    <a:pt x="182" y="325"/>
                  </a:cubicBezTo>
                  <a:cubicBezTo>
                    <a:pt x="105" y="325"/>
                    <a:pt x="42" y="261"/>
                    <a:pt x="42" y="183"/>
                  </a:cubicBezTo>
                  <a:cubicBezTo>
                    <a:pt x="42" y="104"/>
                    <a:pt x="105" y="40"/>
                    <a:pt x="182" y="40"/>
                  </a:cubicBezTo>
                  <a:cubicBezTo>
                    <a:pt x="259" y="40"/>
                    <a:pt x="322" y="104"/>
                    <a:pt x="322" y="183"/>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2" name="Freeform 52"/>
            <p:cNvSpPr>
              <a:spLocks/>
            </p:cNvSpPr>
            <p:nvPr userDrawn="1"/>
          </p:nvSpPr>
          <p:spPr bwMode="auto">
            <a:xfrm>
              <a:off x="3589338" y="8199438"/>
              <a:ext cx="342900" cy="409575"/>
            </a:xfrm>
            <a:custGeom>
              <a:avLst/>
              <a:gdLst>
                <a:gd name="T0" fmla="*/ 258 w 300"/>
                <a:gd name="T1" fmla="*/ 0 h 359"/>
                <a:gd name="T2" fmla="*/ 258 w 300"/>
                <a:gd name="T3" fmla="*/ 201 h 359"/>
                <a:gd name="T4" fmla="*/ 150 w 300"/>
                <a:gd name="T5" fmla="*/ 319 h 359"/>
                <a:gd name="T6" fmla="*/ 43 w 300"/>
                <a:gd name="T7" fmla="*/ 201 h 359"/>
                <a:gd name="T8" fmla="*/ 43 w 300"/>
                <a:gd name="T9" fmla="*/ 0 h 359"/>
                <a:gd name="T10" fmla="*/ 0 w 300"/>
                <a:gd name="T11" fmla="*/ 0 h 359"/>
                <a:gd name="T12" fmla="*/ 0 w 300"/>
                <a:gd name="T13" fmla="*/ 201 h 359"/>
                <a:gd name="T14" fmla="*/ 150 w 300"/>
                <a:gd name="T15" fmla="*/ 359 h 359"/>
                <a:gd name="T16" fmla="*/ 300 w 300"/>
                <a:gd name="T17" fmla="*/ 201 h 359"/>
                <a:gd name="T18" fmla="*/ 300 w 300"/>
                <a:gd name="T19" fmla="*/ 0 h 3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0" h="359">
                  <a:moveTo>
                    <a:pt x="258" y="0"/>
                  </a:moveTo>
                  <a:cubicBezTo>
                    <a:pt x="258" y="201"/>
                    <a:pt x="258" y="201"/>
                    <a:pt x="258" y="201"/>
                  </a:cubicBezTo>
                  <a:cubicBezTo>
                    <a:pt x="258" y="271"/>
                    <a:pt x="213" y="319"/>
                    <a:pt x="150" y="319"/>
                  </a:cubicBezTo>
                  <a:cubicBezTo>
                    <a:pt x="87" y="319"/>
                    <a:pt x="43" y="271"/>
                    <a:pt x="43" y="201"/>
                  </a:cubicBezTo>
                  <a:cubicBezTo>
                    <a:pt x="43" y="0"/>
                    <a:pt x="43" y="0"/>
                    <a:pt x="43" y="0"/>
                  </a:cubicBezTo>
                  <a:cubicBezTo>
                    <a:pt x="0" y="0"/>
                    <a:pt x="0" y="0"/>
                    <a:pt x="0" y="0"/>
                  </a:cubicBezTo>
                  <a:cubicBezTo>
                    <a:pt x="0" y="201"/>
                    <a:pt x="0" y="201"/>
                    <a:pt x="0" y="201"/>
                  </a:cubicBezTo>
                  <a:cubicBezTo>
                    <a:pt x="0" y="294"/>
                    <a:pt x="62" y="359"/>
                    <a:pt x="150" y="359"/>
                  </a:cubicBezTo>
                  <a:cubicBezTo>
                    <a:pt x="239" y="359"/>
                    <a:pt x="300" y="294"/>
                    <a:pt x="300" y="201"/>
                  </a:cubicBezTo>
                  <a:cubicBezTo>
                    <a:pt x="300" y="0"/>
                    <a:pt x="300" y="0"/>
                    <a:pt x="300" y="0"/>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3" name="Freeform 53"/>
            <p:cNvSpPr>
              <a:spLocks noEditPoints="1"/>
            </p:cNvSpPr>
            <p:nvPr userDrawn="1"/>
          </p:nvSpPr>
          <p:spPr bwMode="auto">
            <a:xfrm>
              <a:off x="2274888" y="7712075"/>
              <a:ext cx="754063" cy="898525"/>
            </a:xfrm>
            <a:custGeom>
              <a:avLst/>
              <a:gdLst>
                <a:gd name="T0" fmla="*/ 331 w 661"/>
                <a:gd name="T1" fmla="*/ 787 h 787"/>
                <a:gd name="T2" fmla="*/ 0 w 661"/>
                <a:gd name="T3" fmla="*/ 393 h 787"/>
                <a:gd name="T4" fmla="*/ 331 w 661"/>
                <a:gd name="T5" fmla="*/ 0 h 787"/>
                <a:gd name="T6" fmla="*/ 661 w 661"/>
                <a:gd name="T7" fmla="*/ 393 h 787"/>
                <a:gd name="T8" fmla="*/ 331 w 661"/>
                <a:gd name="T9" fmla="*/ 787 h 787"/>
                <a:gd name="T10" fmla="*/ 330 w 661"/>
                <a:gd name="T11" fmla="*/ 128 h 787"/>
                <a:gd name="T12" fmla="*/ 136 w 661"/>
                <a:gd name="T13" fmla="*/ 393 h 787"/>
                <a:gd name="T14" fmla="*/ 330 w 661"/>
                <a:gd name="T15" fmla="*/ 658 h 787"/>
                <a:gd name="T16" fmla="*/ 523 w 661"/>
                <a:gd name="T17" fmla="*/ 393 h 787"/>
                <a:gd name="T18" fmla="*/ 330 w 661"/>
                <a:gd name="T19" fmla="*/ 128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1" h="787">
                  <a:moveTo>
                    <a:pt x="331" y="787"/>
                  </a:moveTo>
                  <a:cubicBezTo>
                    <a:pt x="130" y="787"/>
                    <a:pt x="0" y="633"/>
                    <a:pt x="0" y="393"/>
                  </a:cubicBezTo>
                  <a:cubicBezTo>
                    <a:pt x="0" y="155"/>
                    <a:pt x="130" y="0"/>
                    <a:pt x="331" y="0"/>
                  </a:cubicBezTo>
                  <a:cubicBezTo>
                    <a:pt x="531" y="0"/>
                    <a:pt x="661" y="155"/>
                    <a:pt x="661" y="393"/>
                  </a:cubicBezTo>
                  <a:cubicBezTo>
                    <a:pt x="661" y="633"/>
                    <a:pt x="531" y="787"/>
                    <a:pt x="331" y="787"/>
                  </a:cubicBezTo>
                  <a:moveTo>
                    <a:pt x="330" y="128"/>
                  </a:moveTo>
                  <a:cubicBezTo>
                    <a:pt x="208" y="128"/>
                    <a:pt x="136" y="228"/>
                    <a:pt x="136" y="393"/>
                  </a:cubicBezTo>
                  <a:cubicBezTo>
                    <a:pt x="136" y="559"/>
                    <a:pt x="208" y="658"/>
                    <a:pt x="330" y="658"/>
                  </a:cubicBezTo>
                  <a:cubicBezTo>
                    <a:pt x="451" y="658"/>
                    <a:pt x="523" y="559"/>
                    <a:pt x="523" y="393"/>
                  </a:cubicBezTo>
                  <a:cubicBezTo>
                    <a:pt x="523" y="228"/>
                    <a:pt x="451" y="128"/>
                    <a:pt x="330" y="128"/>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4" name="Freeform 54"/>
            <p:cNvSpPr>
              <a:spLocks/>
            </p:cNvSpPr>
            <p:nvPr userDrawn="1"/>
          </p:nvSpPr>
          <p:spPr bwMode="auto">
            <a:xfrm>
              <a:off x="3098800" y="7770813"/>
              <a:ext cx="188913" cy="285750"/>
            </a:xfrm>
            <a:custGeom>
              <a:avLst/>
              <a:gdLst>
                <a:gd name="T0" fmla="*/ 112 w 165"/>
                <a:gd name="T1" fmla="*/ 251 h 251"/>
                <a:gd name="T2" fmla="*/ 41 w 165"/>
                <a:gd name="T3" fmla="*/ 173 h 251"/>
                <a:gd name="T4" fmla="*/ 41 w 165"/>
                <a:gd name="T5" fmla="*/ 112 h 251"/>
                <a:gd name="T6" fmla="*/ 0 w 165"/>
                <a:gd name="T7" fmla="*/ 112 h 251"/>
                <a:gd name="T8" fmla="*/ 0 w 165"/>
                <a:gd name="T9" fmla="*/ 57 h 251"/>
                <a:gd name="T10" fmla="*/ 41 w 165"/>
                <a:gd name="T11" fmla="*/ 57 h 251"/>
                <a:gd name="T12" fmla="*/ 41 w 165"/>
                <a:gd name="T13" fmla="*/ 0 h 251"/>
                <a:gd name="T14" fmla="*/ 99 w 165"/>
                <a:gd name="T15" fmla="*/ 0 h 251"/>
                <a:gd name="T16" fmla="*/ 99 w 165"/>
                <a:gd name="T17" fmla="*/ 57 h 251"/>
                <a:gd name="T18" fmla="*/ 157 w 165"/>
                <a:gd name="T19" fmla="*/ 57 h 251"/>
                <a:gd name="T20" fmla="*/ 157 w 165"/>
                <a:gd name="T21" fmla="*/ 112 h 251"/>
                <a:gd name="T22" fmla="*/ 99 w 165"/>
                <a:gd name="T23" fmla="*/ 112 h 251"/>
                <a:gd name="T24" fmla="*/ 99 w 165"/>
                <a:gd name="T25" fmla="*/ 173 h 251"/>
                <a:gd name="T26" fmla="*/ 115 w 165"/>
                <a:gd name="T27" fmla="*/ 195 h 251"/>
                <a:gd name="T28" fmla="*/ 137 w 165"/>
                <a:gd name="T29" fmla="*/ 192 h 251"/>
                <a:gd name="T30" fmla="*/ 155 w 165"/>
                <a:gd name="T31" fmla="*/ 187 h 251"/>
                <a:gd name="T32" fmla="*/ 165 w 165"/>
                <a:gd name="T33" fmla="*/ 241 h 251"/>
                <a:gd name="T34" fmla="*/ 153 w 165"/>
                <a:gd name="T35" fmla="*/ 244 h 251"/>
                <a:gd name="T36" fmla="*/ 112 w 165"/>
                <a:gd name="T37" fmla="*/ 251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5" h="251">
                  <a:moveTo>
                    <a:pt x="112" y="251"/>
                  </a:moveTo>
                  <a:cubicBezTo>
                    <a:pt x="67" y="251"/>
                    <a:pt x="41" y="223"/>
                    <a:pt x="41" y="173"/>
                  </a:cubicBezTo>
                  <a:cubicBezTo>
                    <a:pt x="41" y="112"/>
                    <a:pt x="41" y="112"/>
                    <a:pt x="41" y="112"/>
                  </a:cubicBezTo>
                  <a:cubicBezTo>
                    <a:pt x="0" y="112"/>
                    <a:pt x="0" y="112"/>
                    <a:pt x="0" y="112"/>
                  </a:cubicBezTo>
                  <a:cubicBezTo>
                    <a:pt x="0" y="57"/>
                    <a:pt x="0" y="57"/>
                    <a:pt x="0" y="57"/>
                  </a:cubicBezTo>
                  <a:cubicBezTo>
                    <a:pt x="41" y="57"/>
                    <a:pt x="41" y="57"/>
                    <a:pt x="41" y="57"/>
                  </a:cubicBezTo>
                  <a:cubicBezTo>
                    <a:pt x="41" y="0"/>
                    <a:pt x="41" y="0"/>
                    <a:pt x="41" y="0"/>
                  </a:cubicBezTo>
                  <a:cubicBezTo>
                    <a:pt x="99" y="0"/>
                    <a:pt x="99" y="0"/>
                    <a:pt x="99" y="0"/>
                  </a:cubicBezTo>
                  <a:cubicBezTo>
                    <a:pt x="99" y="57"/>
                    <a:pt x="99" y="57"/>
                    <a:pt x="99" y="57"/>
                  </a:cubicBezTo>
                  <a:cubicBezTo>
                    <a:pt x="157" y="57"/>
                    <a:pt x="157" y="57"/>
                    <a:pt x="157" y="57"/>
                  </a:cubicBezTo>
                  <a:cubicBezTo>
                    <a:pt x="157" y="112"/>
                    <a:pt x="157" y="112"/>
                    <a:pt x="157" y="112"/>
                  </a:cubicBezTo>
                  <a:cubicBezTo>
                    <a:pt x="99" y="112"/>
                    <a:pt x="99" y="112"/>
                    <a:pt x="99" y="112"/>
                  </a:cubicBezTo>
                  <a:cubicBezTo>
                    <a:pt x="99" y="173"/>
                    <a:pt x="99" y="173"/>
                    <a:pt x="99" y="173"/>
                  </a:cubicBezTo>
                  <a:cubicBezTo>
                    <a:pt x="99" y="194"/>
                    <a:pt x="104" y="195"/>
                    <a:pt x="115" y="195"/>
                  </a:cubicBezTo>
                  <a:cubicBezTo>
                    <a:pt x="121" y="195"/>
                    <a:pt x="129" y="194"/>
                    <a:pt x="137" y="192"/>
                  </a:cubicBezTo>
                  <a:cubicBezTo>
                    <a:pt x="155" y="187"/>
                    <a:pt x="155" y="187"/>
                    <a:pt x="155" y="187"/>
                  </a:cubicBezTo>
                  <a:cubicBezTo>
                    <a:pt x="165" y="241"/>
                    <a:pt x="165" y="241"/>
                    <a:pt x="165" y="241"/>
                  </a:cubicBezTo>
                  <a:cubicBezTo>
                    <a:pt x="153" y="244"/>
                    <a:pt x="153" y="244"/>
                    <a:pt x="153" y="244"/>
                  </a:cubicBezTo>
                  <a:cubicBezTo>
                    <a:pt x="135" y="249"/>
                    <a:pt x="124" y="251"/>
                    <a:pt x="112" y="251"/>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5" name="Freeform 55"/>
            <p:cNvSpPr>
              <a:spLocks/>
            </p:cNvSpPr>
            <p:nvPr userDrawn="1"/>
          </p:nvSpPr>
          <p:spPr bwMode="auto">
            <a:xfrm>
              <a:off x="3333750" y="7742238"/>
              <a:ext cx="204788" cy="309563"/>
            </a:xfrm>
            <a:custGeom>
              <a:avLst/>
              <a:gdLst>
                <a:gd name="T0" fmla="*/ 123 w 180"/>
                <a:gd name="T1" fmla="*/ 271 h 271"/>
                <a:gd name="T2" fmla="*/ 123 w 180"/>
                <a:gd name="T3" fmla="*/ 166 h 271"/>
                <a:gd name="T4" fmla="*/ 93 w 180"/>
                <a:gd name="T5" fmla="*/ 133 h 271"/>
                <a:gd name="T6" fmla="*/ 58 w 180"/>
                <a:gd name="T7" fmla="*/ 150 h 271"/>
                <a:gd name="T8" fmla="*/ 58 w 180"/>
                <a:gd name="T9" fmla="*/ 271 h 271"/>
                <a:gd name="T10" fmla="*/ 0 w 180"/>
                <a:gd name="T11" fmla="*/ 271 h 271"/>
                <a:gd name="T12" fmla="*/ 0 w 180"/>
                <a:gd name="T13" fmla="*/ 0 h 271"/>
                <a:gd name="T14" fmla="*/ 58 w 180"/>
                <a:gd name="T15" fmla="*/ 0 h 271"/>
                <a:gd name="T16" fmla="*/ 58 w 180"/>
                <a:gd name="T17" fmla="*/ 85 h 271"/>
                <a:gd name="T18" fmla="*/ 97 w 180"/>
                <a:gd name="T19" fmla="*/ 77 h 271"/>
                <a:gd name="T20" fmla="*/ 180 w 180"/>
                <a:gd name="T21" fmla="*/ 165 h 271"/>
                <a:gd name="T22" fmla="*/ 180 w 180"/>
                <a:gd name="T23" fmla="*/ 271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0" h="271">
                  <a:moveTo>
                    <a:pt x="123" y="271"/>
                  </a:moveTo>
                  <a:cubicBezTo>
                    <a:pt x="123" y="166"/>
                    <a:pt x="123" y="166"/>
                    <a:pt x="123" y="166"/>
                  </a:cubicBezTo>
                  <a:cubicBezTo>
                    <a:pt x="123" y="154"/>
                    <a:pt x="119" y="133"/>
                    <a:pt x="93" y="133"/>
                  </a:cubicBezTo>
                  <a:cubicBezTo>
                    <a:pt x="81" y="133"/>
                    <a:pt x="68" y="139"/>
                    <a:pt x="58" y="150"/>
                  </a:cubicBezTo>
                  <a:cubicBezTo>
                    <a:pt x="58" y="271"/>
                    <a:pt x="58" y="271"/>
                    <a:pt x="58" y="271"/>
                  </a:cubicBezTo>
                  <a:cubicBezTo>
                    <a:pt x="0" y="271"/>
                    <a:pt x="0" y="271"/>
                    <a:pt x="0" y="271"/>
                  </a:cubicBezTo>
                  <a:cubicBezTo>
                    <a:pt x="0" y="0"/>
                    <a:pt x="0" y="0"/>
                    <a:pt x="0" y="0"/>
                  </a:cubicBezTo>
                  <a:cubicBezTo>
                    <a:pt x="58" y="0"/>
                    <a:pt x="58" y="0"/>
                    <a:pt x="58" y="0"/>
                  </a:cubicBezTo>
                  <a:cubicBezTo>
                    <a:pt x="58" y="85"/>
                    <a:pt x="58" y="85"/>
                    <a:pt x="58" y="85"/>
                  </a:cubicBezTo>
                  <a:cubicBezTo>
                    <a:pt x="70" y="80"/>
                    <a:pt x="83" y="77"/>
                    <a:pt x="97" y="77"/>
                  </a:cubicBezTo>
                  <a:cubicBezTo>
                    <a:pt x="146" y="77"/>
                    <a:pt x="180" y="113"/>
                    <a:pt x="180" y="165"/>
                  </a:cubicBezTo>
                  <a:cubicBezTo>
                    <a:pt x="180" y="271"/>
                    <a:pt x="180" y="271"/>
                    <a:pt x="180" y="271"/>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6" name="Freeform 56"/>
            <p:cNvSpPr>
              <a:spLocks noEditPoints="1"/>
            </p:cNvSpPr>
            <p:nvPr userDrawn="1"/>
          </p:nvSpPr>
          <p:spPr bwMode="auto">
            <a:xfrm>
              <a:off x="1531938" y="7712075"/>
              <a:ext cx="668338" cy="898525"/>
            </a:xfrm>
            <a:custGeom>
              <a:avLst/>
              <a:gdLst>
                <a:gd name="T0" fmla="*/ 124 w 586"/>
                <a:gd name="T1" fmla="*/ 787 h 787"/>
                <a:gd name="T2" fmla="*/ 290 w 586"/>
                <a:gd name="T3" fmla="*/ 552 h 787"/>
                <a:gd name="T4" fmla="*/ 0 w 586"/>
                <a:gd name="T5" fmla="*/ 279 h 787"/>
                <a:gd name="T6" fmla="*/ 293 w 586"/>
                <a:gd name="T7" fmla="*/ 0 h 787"/>
                <a:gd name="T8" fmla="*/ 586 w 586"/>
                <a:gd name="T9" fmla="*/ 277 h 787"/>
                <a:gd name="T10" fmla="*/ 525 w 586"/>
                <a:gd name="T11" fmla="*/ 457 h 787"/>
                <a:gd name="T12" fmla="*/ 507 w 586"/>
                <a:gd name="T13" fmla="*/ 485 h 787"/>
                <a:gd name="T14" fmla="*/ 506 w 586"/>
                <a:gd name="T15" fmla="*/ 484 h 787"/>
                <a:gd name="T16" fmla="*/ 290 w 586"/>
                <a:gd name="T17" fmla="*/ 787 h 787"/>
                <a:gd name="T18" fmla="*/ 293 w 586"/>
                <a:gd name="T19" fmla="*/ 125 h 787"/>
                <a:gd name="T20" fmla="*/ 137 w 586"/>
                <a:gd name="T21" fmla="*/ 276 h 787"/>
                <a:gd name="T22" fmla="*/ 293 w 586"/>
                <a:gd name="T23" fmla="*/ 423 h 787"/>
                <a:gd name="T24" fmla="*/ 406 w 586"/>
                <a:gd name="T25" fmla="*/ 385 h 787"/>
                <a:gd name="T26" fmla="*/ 421 w 586"/>
                <a:gd name="T27" fmla="*/ 365 h 787"/>
                <a:gd name="T28" fmla="*/ 450 w 586"/>
                <a:gd name="T29" fmla="*/ 275 h 787"/>
                <a:gd name="T30" fmla="*/ 293 w 586"/>
                <a:gd name="T31" fmla="*/ 125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86" h="787">
                  <a:moveTo>
                    <a:pt x="124" y="787"/>
                  </a:moveTo>
                  <a:cubicBezTo>
                    <a:pt x="290" y="552"/>
                    <a:pt x="290" y="552"/>
                    <a:pt x="290" y="552"/>
                  </a:cubicBezTo>
                  <a:cubicBezTo>
                    <a:pt x="122" y="550"/>
                    <a:pt x="0" y="436"/>
                    <a:pt x="0" y="279"/>
                  </a:cubicBezTo>
                  <a:cubicBezTo>
                    <a:pt x="0" y="117"/>
                    <a:pt x="124" y="0"/>
                    <a:pt x="293" y="0"/>
                  </a:cubicBezTo>
                  <a:cubicBezTo>
                    <a:pt x="463" y="0"/>
                    <a:pt x="586" y="116"/>
                    <a:pt x="586" y="277"/>
                  </a:cubicBezTo>
                  <a:cubicBezTo>
                    <a:pt x="586" y="337"/>
                    <a:pt x="568" y="391"/>
                    <a:pt x="525" y="457"/>
                  </a:cubicBezTo>
                  <a:cubicBezTo>
                    <a:pt x="507" y="485"/>
                    <a:pt x="507" y="485"/>
                    <a:pt x="507" y="485"/>
                  </a:cubicBezTo>
                  <a:cubicBezTo>
                    <a:pt x="506" y="484"/>
                    <a:pt x="506" y="484"/>
                    <a:pt x="506" y="484"/>
                  </a:cubicBezTo>
                  <a:cubicBezTo>
                    <a:pt x="290" y="787"/>
                    <a:pt x="290" y="787"/>
                    <a:pt x="290" y="787"/>
                  </a:cubicBezTo>
                  <a:moveTo>
                    <a:pt x="293" y="125"/>
                  </a:moveTo>
                  <a:cubicBezTo>
                    <a:pt x="202" y="125"/>
                    <a:pt x="137" y="187"/>
                    <a:pt x="137" y="276"/>
                  </a:cubicBezTo>
                  <a:cubicBezTo>
                    <a:pt x="137" y="362"/>
                    <a:pt x="202" y="423"/>
                    <a:pt x="293" y="423"/>
                  </a:cubicBezTo>
                  <a:cubicBezTo>
                    <a:pt x="338" y="423"/>
                    <a:pt x="378" y="410"/>
                    <a:pt x="406" y="385"/>
                  </a:cubicBezTo>
                  <a:cubicBezTo>
                    <a:pt x="421" y="365"/>
                    <a:pt x="421" y="365"/>
                    <a:pt x="421" y="365"/>
                  </a:cubicBezTo>
                  <a:cubicBezTo>
                    <a:pt x="442" y="336"/>
                    <a:pt x="450" y="308"/>
                    <a:pt x="450" y="275"/>
                  </a:cubicBezTo>
                  <a:cubicBezTo>
                    <a:pt x="450" y="186"/>
                    <a:pt x="386" y="125"/>
                    <a:pt x="293" y="125"/>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7" name="Rectangle 57"/>
            <p:cNvSpPr>
              <a:spLocks noChangeArrowheads="1"/>
            </p:cNvSpPr>
            <p:nvPr userDrawn="1"/>
          </p:nvSpPr>
          <p:spPr bwMode="auto">
            <a:xfrm>
              <a:off x="4349737" y="7712073"/>
              <a:ext cx="57163" cy="898527"/>
            </a:xfrm>
            <a:prstGeom prst="rect">
              <a:avLst/>
            </a:prstGeom>
            <a:solidFill>
              <a:srgbClr val="2F409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8" name="Freeform 58"/>
            <p:cNvSpPr>
              <a:spLocks/>
            </p:cNvSpPr>
            <p:nvPr userDrawn="1"/>
          </p:nvSpPr>
          <p:spPr bwMode="auto">
            <a:xfrm>
              <a:off x="1530350" y="3117850"/>
              <a:ext cx="3570288" cy="1473200"/>
            </a:xfrm>
            <a:custGeom>
              <a:avLst/>
              <a:gdLst>
                <a:gd name="T0" fmla="*/ 3113 w 3130"/>
                <a:gd name="T1" fmla="*/ 435 h 1292"/>
                <a:gd name="T2" fmla="*/ 2266 w 3130"/>
                <a:gd name="T3" fmla="*/ 290 h 1292"/>
                <a:gd name="T4" fmla="*/ 2091 w 3130"/>
                <a:gd name="T5" fmla="*/ 203 h 1292"/>
                <a:gd name="T6" fmla="*/ 1354 w 3130"/>
                <a:gd name="T7" fmla="*/ 205 h 1292"/>
                <a:gd name="T8" fmla="*/ 1203 w 3130"/>
                <a:gd name="T9" fmla="*/ 294 h 1292"/>
                <a:gd name="T10" fmla="*/ 18 w 3130"/>
                <a:gd name="T11" fmla="*/ 750 h 1292"/>
                <a:gd name="T12" fmla="*/ 2 w 3130"/>
                <a:gd name="T13" fmla="*/ 762 h 1292"/>
                <a:gd name="T14" fmla="*/ 10 w 3130"/>
                <a:gd name="T15" fmla="*/ 781 h 1292"/>
                <a:gd name="T16" fmla="*/ 1559 w 3130"/>
                <a:gd name="T17" fmla="*/ 1292 h 1292"/>
                <a:gd name="T18" fmla="*/ 1565 w 3130"/>
                <a:gd name="T19" fmla="*/ 1292 h 1292"/>
                <a:gd name="T20" fmla="*/ 2262 w 3130"/>
                <a:gd name="T21" fmla="*/ 930 h 1292"/>
                <a:gd name="T22" fmla="*/ 3118 w 3130"/>
                <a:gd name="T23" fmla="*/ 467 h 1292"/>
                <a:gd name="T24" fmla="*/ 3129 w 3130"/>
                <a:gd name="T25" fmla="*/ 449 h 1292"/>
                <a:gd name="T26" fmla="*/ 3113 w 3130"/>
                <a:gd name="T27" fmla="*/ 435 h 1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30" h="1292">
                  <a:moveTo>
                    <a:pt x="3113" y="435"/>
                  </a:moveTo>
                  <a:cubicBezTo>
                    <a:pt x="3108" y="435"/>
                    <a:pt x="2576" y="424"/>
                    <a:pt x="2266" y="290"/>
                  </a:cubicBezTo>
                  <a:cubicBezTo>
                    <a:pt x="2202" y="262"/>
                    <a:pt x="2145" y="232"/>
                    <a:pt x="2091" y="203"/>
                  </a:cubicBezTo>
                  <a:cubicBezTo>
                    <a:pt x="1878" y="89"/>
                    <a:pt x="1710" y="0"/>
                    <a:pt x="1354" y="205"/>
                  </a:cubicBezTo>
                  <a:cubicBezTo>
                    <a:pt x="1304" y="234"/>
                    <a:pt x="1254" y="264"/>
                    <a:pt x="1203" y="294"/>
                  </a:cubicBezTo>
                  <a:cubicBezTo>
                    <a:pt x="807" y="527"/>
                    <a:pt x="398" y="768"/>
                    <a:pt x="18" y="750"/>
                  </a:cubicBezTo>
                  <a:cubicBezTo>
                    <a:pt x="11" y="749"/>
                    <a:pt x="4" y="755"/>
                    <a:pt x="2" y="762"/>
                  </a:cubicBezTo>
                  <a:cubicBezTo>
                    <a:pt x="0" y="769"/>
                    <a:pt x="3" y="777"/>
                    <a:pt x="10" y="781"/>
                  </a:cubicBezTo>
                  <a:cubicBezTo>
                    <a:pt x="51" y="802"/>
                    <a:pt x="1019" y="1292"/>
                    <a:pt x="1559" y="1292"/>
                  </a:cubicBezTo>
                  <a:cubicBezTo>
                    <a:pt x="1565" y="1292"/>
                    <a:pt x="1565" y="1292"/>
                    <a:pt x="1565" y="1292"/>
                  </a:cubicBezTo>
                  <a:cubicBezTo>
                    <a:pt x="1718" y="1291"/>
                    <a:pt x="1940" y="1175"/>
                    <a:pt x="2262" y="930"/>
                  </a:cubicBezTo>
                  <a:cubicBezTo>
                    <a:pt x="2614" y="661"/>
                    <a:pt x="3113" y="469"/>
                    <a:pt x="3118" y="467"/>
                  </a:cubicBezTo>
                  <a:cubicBezTo>
                    <a:pt x="3126" y="464"/>
                    <a:pt x="3130" y="457"/>
                    <a:pt x="3129" y="449"/>
                  </a:cubicBezTo>
                  <a:cubicBezTo>
                    <a:pt x="3127" y="441"/>
                    <a:pt x="3121" y="435"/>
                    <a:pt x="3113" y="435"/>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9" name="Freeform 59"/>
            <p:cNvSpPr>
              <a:spLocks/>
            </p:cNvSpPr>
            <p:nvPr userDrawn="1"/>
          </p:nvSpPr>
          <p:spPr bwMode="auto">
            <a:xfrm>
              <a:off x="1530350" y="1751013"/>
              <a:ext cx="5337175" cy="5334000"/>
            </a:xfrm>
            <a:custGeom>
              <a:avLst/>
              <a:gdLst>
                <a:gd name="T0" fmla="*/ 4673 w 4678"/>
                <a:gd name="T1" fmla="*/ 8 h 4677"/>
                <a:gd name="T2" fmla="*/ 4651 w 4678"/>
                <a:gd name="T3" fmla="*/ 5 h 4677"/>
                <a:gd name="T4" fmla="*/ 4041 w 4678"/>
                <a:gd name="T5" fmla="*/ 310 h 4677"/>
                <a:gd name="T6" fmla="*/ 3825 w 4678"/>
                <a:gd name="T7" fmla="*/ 367 h 4677"/>
                <a:gd name="T8" fmla="*/ 3385 w 4678"/>
                <a:gd name="T9" fmla="*/ 788 h 4677"/>
                <a:gd name="T10" fmla="*/ 3349 w 4678"/>
                <a:gd name="T11" fmla="*/ 925 h 4677"/>
                <a:gd name="T12" fmla="*/ 2327 w 4678"/>
                <a:gd name="T13" fmla="*/ 2328 h 4677"/>
                <a:gd name="T14" fmla="*/ 6 w 4678"/>
                <a:gd name="T15" fmla="*/ 4649 h 4677"/>
                <a:gd name="T16" fmla="*/ 6 w 4678"/>
                <a:gd name="T17" fmla="*/ 4672 h 4677"/>
                <a:gd name="T18" fmla="*/ 18 w 4678"/>
                <a:gd name="T19" fmla="*/ 4677 h 4677"/>
                <a:gd name="T20" fmla="*/ 29 w 4678"/>
                <a:gd name="T21" fmla="*/ 4673 h 4677"/>
                <a:gd name="T22" fmla="*/ 1119 w 4678"/>
                <a:gd name="T23" fmla="*/ 4035 h 4677"/>
                <a:gd name="T24" fmla="*/ 1506 w 4678"/>
                <a:gd name="T25" fmla="*/ 3915 h 4677"/>
                <a:gd name="T26" fmla="*/ 2974 w 4678"/>
                <a:gd name="T27" fmla="*/ 2764 h 4677"/>
                <a:gd name="T28" fmla="*/ 3120 w 4678"/>
                <a:gd name="T29" fmla="*/ 2137 h 4677"/>
                <a:gd name="T30" fmla="*/ 3611 w 4678"/>
                <a:gd name="T31" fmla="*/ 1090 h 4677"/>
                <a:gd name="T32" fmla="*/ 4672 w 4678"/>
                <a:gd name="T33" fmla="*/ 30 h 4677"/>
                <a:gd name="T34" fmla="*/ 4673 w 4678"/>
                <a:gd name="T35" fmla="*/ 8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678" h="4677">
                  <a:moveTo>
                    <a:pt x="4673" y="8"/>
                  </a:moveTo>
                  <a:cubicBezTo>
                    <a:pt x="4667" y="1"/>
                    <a:pt x="4658" y="0"/>
                    <a:pt x="4651" y="5"/>
                  </a:cubicBezTo>
                  <a:cubicBezTo>
                    <a:pt x="4648" y="7"/>
                    <a:pt x="4358" y="199"/>
                    <a:pt x="4041" y="310"/>
                  </a:cubicBezTo>
                  <a:cubicBezTo>
                    <a:pt x="3962" y="338"/>
                    <a:pt x="3889" y="353"/>
                    <a:pt x="3825" y="367"/>
                  </a:cubicBezTo>
                  <a:cubicBezTo>
                    <a:pt x="3627" y="408"/>
                    <a:pt x="3483" y="438"/>
                    <a:pt x="3385" y="788"/>
                  </a:cubicBezTo>
                  <a:cubicBezTo>
                    <a:pt x="3371" y="837"/>
                    <a:pt x="3359" y="882"/>
                    <a:pt x="3349" y="925"/>
                  </a:cubicBezTo>
                  <a:cubicBezTo>
                    <a:pt x="3261" y="1267"/>
                    <a:pt x="3217" y="1438"/>
                    <a:pt x="2327" y="2328"/>
                  </a:cubicBezTo>
                  <a:cubicBezTo>
                    <a:pt x="6" y="4649"/>
                    <a:pt x="6" y="4649"/>
                    <a:pt x="6" y="4649"/>
                  </a:cubicBezTo>
                  <a:cubicBezTo>
                    <a:pt x="0" y="4655"/>
                    <a:pt x="0" y="4666"/>
                    <a:pt x="6" y="4672"/>
                  </a:cubicBezTo>
                  <a:cubicBezTo>
                    <a:pt x="18" y="4677"/>
                    <a:pt x="18" y="4677"/>
                    <a:pt x="18" y="4677"/>
                  </a:cubicBezTo>
                  <a:cubicBezTo>
                    <a:pt x="29" y="4673"/>
                    <a:pt x="29" y="4673"/>
                    <a:pt x="29" y="4673"/>
                  </a:cubicBezTo>
                  <a:cubicBezTo>
                    <a:pt x="33" y="4669"/>
                    <a:pt x="469" y="4267"/>
                    <a:pt x="1119" y="4035"/>
                  </a:cubicBezTo>
                  <a:cubicBezTo>
                    <a:pt x="1240" y="3992"/>
                    <a:pt x="1369" y="3955"/>
                    <a:pt x="1506" y="3915"/>
                  </a:cubicBezTo>
                  <a:cubicBezTo>
                    <a:pt x="2097" y="3745"/>
                    <a:pt x="2767" y="3553"/>
                    <a:pt x="2974" y="2764"/>
                  </a:cubicBezTo>
                  <a:cubicBezTo>
                    <a:pt x="3040" y="2512"/>
                    <a:pt x="3082" y="2312"/>
                    <a:pt x="3120" y="2137"/>
                  </a:cubicBezTo>
                  <a:cubicBezTo>
                    <a:pt x="3223" y="1653"/>
                    <a:pt x="3270" y="1432"/>
                    <a:pt x="3611" y="1090"/>
                  </a:cubicBezTo>
                  <a:cubicBezTo>
                    <a:pt x="4672" y="30"/>
                    <a:pt x="4672" y="30"/>
                    <a:pt x="4672" y="30"/>
                  </a:cubicBezTo>
                  <a:cubicBezTo>
                    <a:pt x="4678" y="24"/>
                    <a:pt x="4678" y="14"/>
                    <a:pt x="4673" y="8"/>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70" name="Freeform 60"/>
            <p:cNvSpPr>
              <a:spLocks/>
            </p:cNvSpPr>
            <p:nvPr userDrawn="1"/>
          </p:nvSpPr>
          <p:spPr bwMode="auto">
            <a:xfrm>
              <a:off x="5287963" y="6089650"/>
              <a:ext cx="693738" cy="987425"/>
            </a:xfrm>
            <a:custGeom>
              <a:avLst/>
              <a:gdLst>
                <a:gd name="T0" fmla="*/ 405 w 608"/>
                <a:gd name="T1" fmla="*/ 581 h 865"/>
                <a:gd name="T2" fmla="*/ 593 w 608"/>
                <a:gd name="T3" fmla="*/ 268 h 865"/>
                <a:gd name="T4" fmla="*/ 298 w 608"/>
                <a:gd name="T5" fmla="*/ 0 h 865"/>
                <a:gd name="T6" fmla="*/ 1 w 608"/>
                <a:gd name="T7" fmla="*/ 261 h 865"/>
                <a:gd name="T8" fmla="*/ 0 w 608"/>
                <a:gd name="T9" fmla="*/ 299 h 865"/>
                <a:gd name="T10" fmla="*/ 149 w 608"/>
                <a:gd name="T11" fmla="*/ 299 h 865"/>
                <a:gd name="T12" fmla="*/ 153 w 608"/>
                <a:gd name="T13" fmla="*/ 267 h 865"/>
                <a:gd name="T14" fmla="*/ 301 w 608"/>
                <a:gd name="T15" fmla="*/ 143 h 865"/>
                <a:gd name="T16" fmla="*/ 440 w 608"/>
                <a:gd name="T17" fmla="*/ 268 h 865"/>
                <a:gd name="T18" fmla="*/ 285 w 608"/>
                <a:gd name="T19" fmla="*/ 496 h 865"/>
                <a:gd name="T20" fmla="*/ 25 w 608"/>
                <a:gd name="T21" fmla="*/ 773 h 865"/>
                <a:gd name="T22" fmla="*/ 25 w 608"/>
                <a:gd name="T23" fmla="*/ 865 h 865"/>
                <a:gd name="T24" fmla="*/ 608 w 608"/>
                <a:gd name="T25" fmla="*/ 865 h 865"/>
                <a:gd name="T26" fmla="*/ 608 w 608"/>
                <a:gd name="T27" fmla="*/ 726 h 865"/>
                <a:gd name="T28" fmla="*/ 267 w 608"/>
                <a:gd name="T29" fmla="*/ 726 h 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08" h="865">
                  <a:moveTo>
                    <a:pt x="405" y="581"/>
                  </a:moveTo>
                  <a:cubicBezTo>
                    <a:pt x="522" y="461"/>
                    <a:pt x="593" y="380"/>
                    <a:pt x="593" y="268"/>
                  </a:cubicBezTo>
                  <a:cubicBezTo>
                    <a:pt x="593" y="110"/>
                    <a:pt x="471" y="0"/>
                    <a:pt x="298" y="0"/>
                  </a:cubicBezTo>
                  <a:cubicBezTo>
                    <a:pt x="128" y="0"/>
                    <a:pt x="9" y="105"/>
                    <a:pt x="1" y="261"/>
                  </a:cubicBezTo>
                  <a:cubicBezTo>
                    <a:pt x="0" y="299"/>
                    <a:pt x="0" y="299"/>
                    <a:pt x="0" y="299"/>
                  </a:cubicBezTo>
                  <a:cubicBezTo>
                    <a:pt x="149" y="299"/>
                    <a:pt x="149" y="299"/>
                    <a:pt x="149" y="299"/>
                  </a:cubicBezTo>
                  <a:cubicBezTo>
                    <a:pt x="153" y="267"/>
                    <a:pt x="153" y="267"/>
                    <a:pt x="153" y="267"/>
                  </a:cubicBezTo>
                  <a:cubicBezTo>
                    <a:pt x="162" y="190"/>
                    <a:pt x="219" y="143"/>
                    <a:pt x="301" y="143"/>
                  </a:cubicBezTo>
                  <a:cubicBezTo>
                    <a:pt x="385" y="143"/>
                    <a:pt x="440" y="192"/>
                    <a:pt x="440" y="268"/>
                  </a:cubicBezTo>
                  <a:cubicBezTo>
                    <a:pt x="440" y="335"/>
                    <a:pt x="387" y="392"/>
                    <a:pt x="285" y="496"/>
                  </a:cubicBezTo>
                  <a:cubicBezTo>
                    <a:pt x="25" y="773"/>
                    <a:pt x="25" y="773"/>
                    <a:pt x="25" y="773"/>
                  </a:cubicBezTo>
                  <a:cubicBezTo>
                    <a:pt x="25" y="865"/>
                    <a:pt x="25" y="865"/>
                    <a:pt x="25" y="865"/>
                  </a:cubicBezTo>
                  <a:cubicBezTo>
                    <a:pt x="608" y="865"/>
                    <a:pt x="608" y="865"/>
                    <a:pt x="608" y="865"/>
                  </a:cubicBezTo>
                  <a:cubicBezTo>
                    <a:pt x="608" y="726"/>
                    <a:pt x="608" y="726"/>
                    <a:pt x="608" y="726"/>
                  </a:cubicBezTo>
                  <a:cubicBezTo>
                    <a:pt x="267" y="726"/>
                    <a:pt x="267" y="726"/>
                    <a:pt x="267" y="726"/>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71" name="Freeform 61"/>
            <p:cNvSpPr>
              <a:spLocks noEditPoints="1"/>
            </p:cNvSpPr>
            <p:nvPr userDrawn="1"/>
          </p:nvSpPr>
          <p:spPr bwMode="auto">
            <a:xfrm>
              <a:off x="6137275" y="6089650"/>
              <a:ext cx="846138" cy="1006475"/>
            </a:xfrm>
            <a:custGeom>
              <a:avLst/>
              <a:gdLst>
                <a:gd name="T0" fmla="*/ 371 w 741"/>
                <a:gd name="T1" fmla="*/ 0 h 882"/>
                <a:gd name="T2" fmla="*/ 0 w 741"/>
                <a:gd name="T3" fmla="*/ 441 h 882"/>
                <a:gd name="T4" fmla="*/ 371 w 741"/>
                <a:gd name="T5" fmla="*/ 882 h 882"/>
                <a:gd name="T6" fmla="*/ 741 w 741"/>
                <a:gd name="T7" fmla="*/ 441 h 882"/>
                <a:gd name="T8" fmla="*/ 371 w 741"/>
                <a:gd name="T9" fmla="*/ 0 h 882"/>
                <a:gd name="T10" fmla="*/ 586 w 741"/>
                <a:gd name="T11" fmla="*/ 441 h 882"/>
                <a:gd name="T12" fmla="*/ 369 w 741"/>
                <a:gd name="T13" fmla="*/ 737 h 882"/>
                <a:gd name="T14" fmla="*/ 153 w 741"/>
                <a:gd name="T15" fmla="*/ 441 h 882"/>
                <a:gd name="T16" fmla="*/ 369 w 741"/>
                <a:gd name="T17" fmla="*/ 145 h 882"/>
                <a:gd name="T18" fmla="*/ 586 w 741"/>
                <a:gd name="T19" fmla="*/ 441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41" h="882">
                  <a:moveTo>
                    <a:pt x="371" y="0"/>
                  </a:moveTo>
                  <a:cubicBezTo>
                    <a:pt x="146" y="0"/>
                    <a:pt x="0" y="173"/>
                    <a:pt x="0" y="441"/>
                  </a:cubicBezTo>
                  <a:cubicBezTo>
                    <a:pt x="0" y="709"/>
                    <a:pt x="146" y="882"/>
                    <a:pt x="371" y="882"/>
                  </a:cubicBezTo>
                  <a:cubicBezTo>
                    <a:pt x="596" y="882"/>
                    <a:pt x="741" y="709"/>
                    <a:pt x="741" y="441"/>
                  </a:cubicBezTo>
                  <a:cubicBezTo>
                    <a:pt x="741" y="173"/>
                    <a:pt x="596" y="0"/>
                    <a:pt x="371" y="0"/>
                  </a:cubicBezTo>
                  <a:moveTo>
                    <a:pt x="586" y="441"/>
                  </a:moveTo>
                  <a:cubicBezTo>
                    <a:pt x="586" y="626"/>
                    <a:pt x="505" y="737"/>
                    <a:pt x="369" y="737"/>
                  </a:cubicBezTo>
                  <a:cubicBezTo>
                    <a:pt x="234" y="737"/>
                    <a:pt x="153" y="626"/>
                    <a:pt x="153" y="441"/>
                  </a:cubicBezTo>
                  <a:cubicBezTo>
                    <a:pt x="153" y="256"/>
                    <a:pt x="234" y="145"/>
                    <a:pt x="369" y="145"/>
                  </a:cubicBezTo>
                  <a:cubicBezTo>
                    <a:pt x="505" y="145"/>
                    <a:pt x="586" y="256"/>
                    <a:pt x="586" y="441"/>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72" name="Freeform 62"/>
            <p:cNvSpPr>
              <a:spLocks/>
            </p:cNvSpPr>
            <p:nvPr userDrawn="1"/>
          </p:nvSpPr>
          <p:spPr bwMode="auto">
            <a:xfrm>
              <a:off x="7148513" y="6089650"/>
              <a:ext cx="693738" cy="987425"/>
            </a:xfrm>
            <a:custGeom>
              <a:avLst/>
              <a:gdLst>
                <a:gd name="T0" fmla="*/ 405 w 608"/>
                <a:gd name="T1" fmla="*/ 581 h 865"/>
                <a:gd name="T2" fmla="*/ 593 w 608"/>
                <a:gd name="T3" fmla="*/ 268 h 865"/>
                <a:gd name="T4" fmla="*/ 298 w 608"/>
                <a:gd name="T5" fmla="*/ 0 h 865"/>
                <a:gd name="T6" fmla="*/ 2 w 608"/>
                <a:gd name="T7" fmla="*/ 261 h 865"/>
                <a:gd name="T8" fmla="*/ 0 w 608"/>
                <a:gd name="T9" fmla="*/ 299 h 865"/>
                <a:gd name="T10" fmla="*/ 150 w 608"/>
                <a:gd name="T11" fmla="*/ 299 h 865"/>
                <a:gd name="T12" fmla="*/ 154 w 608"/>
                <a:gd name="T13" fmla="*/ 267 h 865"/>
                <a:gd name="T14" fmla="*/ 302 w 608"/>
                <a:gd name="T15" fmla="*/ 143 h 865"/>
                <a:gd name="T16" fmla="*/ 440 w 608"/>
                <a:gd name="T17" fmla="*/ 268 h 865"/>
                <a:gd name="T18" fmla="*/ 286 w 608"/>
                <a:gd name="T19" fmla="*/ 496 h 865"/>
                <a:gd name="T20" fmla="*/ 26 w 608"/>
                <a:gd name="T21" fmla="*/ 773 h 865"/>
                <a:gd name="T22" fmla="*/ 26 w 608"/>
                <a:gd name="T23" fmla="*/ 865 h 865"/>
                <a:gd name="T24" fmla="*/ 608 w 608"/>
                <a:gd name="T25" fmla="*/ 865 h 865"/>
                <a:gd name="T26" fmla="*/ 608 w 608"/>
                <a:gd name="T27" fmla="*/ 726 h 865"/>
                <a:gd name="T28" fmla="*/ 267 w 608"/>
                <a:gd name="T29" fmla="*/ 726 h 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08" h="865">
                  <a:moveTo>
                    <a:pt x="405" y="581"/>
                  </a:moveTo>
                  <a:cubicBezTo>
                    <a:pt x="522" y="461"/>
                    <a:pt x="593" y="380"/>
                    <a:pt x="593" y="268"/>
                  </a:cubicBezTo>
                  <a:cubicBezTo>
                    <a:pt x="593" y="110"/>
                    <a:pt x="472" y="0"/>
                    <a:pt x="298" y="0"/>
                  </a:cubicBezTo>
                  <a:cubicBezTo>
                    <a:pt x="129" y="0"/>
                    <a:pt x="10" y="105"/>
                    <a:pt x="2" y="261"/>
                  </a:cubicBezTo>
                  <a:cubicBezTo>
                    <a:pt x="0" y="299"/>
                    <a:pt x="0" y="299"/>
                    <a:pt x="0" y="299"/>
                  </a:cubicBezTo>
                  <a:cubicBezTo>
                    <a:pt x="150" y="299"/>
                    <a:pt x="150" y="299"/>
                    <a:pt x="150" y="299"/>
                  </a:cubicBezTo>
                  <a:cubicBezTo>
                    <a:pt x="154" y="267"/>
                    <a:pt x="154" y="267"/>
                    <a:pt x="154" y="267"/>
                  </a:cubicBezTo>
                  <a:cubicBezTo>
                    <a:pt x="163" y="190"/>
                    <a:pt x="220" y="143"/>
                    <a:pt x="302" y="143"/>
                  </a:cubicBezTo>
                  <a:cubicBezTo>
                    <a:pt x="386" y="143"/>
                    <a:pt x="440" y="192"/>
                    <a:pt x="440" y="268"/>
                  </a:cubicBezTo>
                  <a:cubicBezTo>
                    <a:pt x="440" y="335"/>
                    <a:pt x="388" y="392"/>
                    <a:pt x="286" y="496"/>
                  </a:cubicBezTo>
                  <a:cubicBezTo>
                    <a:pt x="26" y="773"/>
                    <a:pt x="26" y="773"/>
                    <a:pt x="26" y="773"/>
                  </a:cubicBezTo>
                  <a:cubicBezTo>
                    <a:pt x="26" y="865"/>
                    <a:pt x="26" y="865"/>
                    <a:pt x="26" y="865"/>
                  </a:cubicBezTo>
                  <a:cubicBezTo>
                    <a:pt x="608" y="865"/>
                    <a:pt x="608" y="865"/>
                    <a:pt x="608" y="865"/>
                  </a:cubicBezTo>
                  <a:cubicBezTo>
                    <a:pt x="608" y="726"/>
                    <a:pt x="608" y="726"/>
                    <a:pt x="608" y="726"/>
                  </a:cubicBezTo>
                  <a:cubicBezTo>
                    <a:pt x="267" y="726"/>
                    <a:pt x="267" y="726"/>
                    <a:pt x="267" y="726"/>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73" name="Freeform 63"/>
            <p:cNvSpPr>
              <a:spLocks/>
            </p:cNvSpPr>
            <p:nvPr userDrawn="1"/>
          </p:nvSpPr>
          <p:spPr bwMode="auto">
            <a:xfrm>
              <a:off x="8027988" y="6108700"/>
              <a:ext cx="349250" cy="968375"/>
            </a:xfrm>
            <a:custGeom>
              <a:avLst/>
              <a:gdLst>
                <a:gd name="T0" fmla="*/ 162 w 220"/>
                <a:gd name="T1" fmla="*/ 0 h 610"/>
                <a:gd name="T2" fmla="*/ 150 w 220"/>
                <a:gd name="T3" fmla="*/ 1 h 610"/>
                <a:gd name="T4" fmla="*/ 146 w 220"/>
                <a:gd name="T5" fmla="*/ 5 h 610"/>
                <a:gd name="T6" fmla="*/ 0 w 220"/>
                <a:gd name="T7" fmla="*/ 76 h 610"/>
                <a:gd name="T8" fmla="*/ 0 w 220"/>
                <a:gd name="T9" fmla="*/ 183 h 610"/>
                <a:gd name="T10" fmla="*/ 110 w 220"/>
                <a:gd name="T11" fmla="*/ 132 h 610"/>
                <a:gd name="T12" fmla="*/ 110 w 220"/>
                <a:gd name="T13" fmla="*/ 610 h 610"/>
                <a:gd name="T14" fmla="*/ 220 w 220"/>
                <a:gd name="T15" fmla="*/ 610 h 610"/>
                <a:gd name="T16" fmla="*/ 220 w 220"/>
                <a:gd name="T17" fmla="*/ 0 h 610"/>
                <a:gd name="T18" fmla="*/ 162 w 220"/>
                <a:gd name="T19" fmla="*/ 0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0" h="610">
                  <a:moveTo>
                    <a:pt x="162" y="0"/>
                  </a:moveTo>
                  <a:lnTo>
                    <a:pt x="150" y="1"/>
                  </a:lnTo>
                  <a:lnTo>
                    <a:pt x="146" y="5"/>
                  </a:lnTo>
                  <a:lnTo>
                    <a:pt x="0" y="76"/>
                  </a:lnTo>
                  <a:lnTo>
                    <a:pt x="0" y="183"/>
                  </a:lnTo>
                  <a:lnTo>
                    <a:pt x="110" y="132"/>
                  </a:lnTo>
                  <a:lnTo>
                    <a:pt x="110" y="610"/>
                  </a:lnTo>
                  <a:lnTo>
                    <a:pt x="220" y="610"/>
                  </a:lnTo>
                  <a:lnTo>
                    <a:pt x="220" y="0"/>
                  </a:lnTo>
                  <a:lnTo>
                    <a:pt x="162" y="0"/>
                  </a:lnTo>
                  <a:close/>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74" name="Freeform 64"/>
            <p:cNvSpPr>
              <a:spLocks/>
            </p:cNvSpPr>
            <p:nvPr userDrawn="1"/>
          </p:nvSpPr>
          <p:spPr bwMode="auto">
            <a:xfrm>
              <a:off x="8027988" y="6108700"/>
              <a:ext cx="349250" cy="968375"/>
            </a:xfrm>
            <a:custGeom>
              <a:avLst/>
              <a:gdLst>
                <a:gd name="T0" fmla="*/ 162 w 220"/>
                <a:gd name="T1" fmla="*/ 0 h 610"/>
                <a:gd name="T2" fmla="*/ 150 w 220"/>
                <a:gd name="T3" fmla="*/ 1 h 610"/>
                <a:gd name="T4" fmla="*/ 146 w 220"/>
                <a:gd name="T5" fmla="*/ 5 h 610"/>
                <a:gd name="T6" fmla="*/ 0 w 220"/>
                <a:gd name="T7" fmla="*/ 76 h 610"/>
                <a:gd name="T8" fmla="*/ 0 w 220"/>
                <a:gd name="T9" fmla="*/ 183 h 610"/>
                <a:gd name="T10" fmla="*/ 110 w 220"/>
                <a:gd name="T11" fmla="*/ 132 h 610"/>
                <a:gd name="T12" fmla="*/ 110 w 220"/>
                <a:gd name="T13" fmla="*/ 610 h 610"/>
                <a:gd name="T14" fmla="*/ 220 w 220"/>
                <a:gd name="T15" fmla="*/ 610 h 610"/>
                <a:gd name="T16" fmla="*/ 220 w 220"/>
                <a:gd name="T17" fmla="*/ 0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0" h="610">
                  <a:moveTo>
                    <a:pt x="162" y="0"/>
                  </a:moveTo>
                  <a:lnTo>
                    <a:pt x="150" y="1"/>
                  </a:lnTo>
                  <a:lnTo>
                    <a:pt x="146" y="5"/>
                  </a:lnTo>
                  <a:lnTo>
                    <a:pt x="0" y="76"/>
                  </a:lnTo>
                  <a:lnTo>
                    <a:pt x="0" y="183"/>
                  </a:lnTo>
                  <a:lnTo>
                    <a:pt x="110" y="132"/>
                  </a:lnTo>
                  <a:lnTo>
                    <a:pt x="110" y="610"/>
                  </a:lnTo>
                  <a:lnTo>
                    <a:pt x="220" y="610"/>
                  </a:lnTo>
                  <a:lnTo>
                    <a:pt x="22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grpSp>
      <p:sp>
        <p:nvSpPr>
          <p:cNvPr id="78" name="テキスト ボックス 77"/>
          <p:cNvSpPr txBox="1"/>
          <p:nvPr userDrawn="1"/>
        </p:nvSpPr>
        <p:spPr>
          <a:xfrm>
            <a:off x="10306957" y="1006159"/>
            <a:ext cx="4483341" cy="266951"/>
          </a:xfrm>
          <a:prstGeom prst="rect">
            <a:avLst/>
          </a:prstGeom>
          <a:noFill/>
        </p:spPr>
        <p:txBody>
          <a:bodyPr wrap="square" lIns="0" tIns="54946" rIns="0" bIns="0" rtlCol="0">
            <a:spAutoFit/>
          </a:bodyPr>
          <a:lstStyle/>
          <a:p>
            <a:r>
              <a:rPr kumimoji="1" lang="ja-JP" altLang="en-US" sz="1374" b="0" dirty="0">
                <a:latin typeface="+mj-ea"/>
                <a:ea typeface="+mj-ea"/>
              </a:rPr>
              <a:t>大学の将来構想と今後の取組について─</a:t>
            </a:r>
            <a:r>
              <a:rPr kumimoji="1" lang="en-US" altLang="ja-JP" sz="1374" b="0" dirty="0">
                <a:latin typeface="+mj-ea"/>
                <a:ea typeface="+mj-ea"/>
              </a:rPr>
              <a:t>Evidence</a:t>
            </a:r>
            <a:r>
              <a:rPr kumimoji="1" lang="ja-JP" altLang="en-US" sz="1374" b="0" dirty="0">
                <a:latin typeface="+mj-ea"/>
                <a:ea typeface="+mj-ea"/>
              </a:rPr>
              <a:t>集</a:t>
            </a:r>
          </a:p>
        </p:txBody>
      </p:sp>
      <p:sp>
        <p:nvSpPr>
          <p:cNvPr id="79" name="タイトル プレースホルダー 78"/>
          <p:cNvSpPr>
            <a:spLocks noGrp="1"/>
          </p:cNvSpPr>
          <p:nvPr>
            <p:ph type="title"/>
          </p:nvPr>
        </p:nvSpPr>
        <p:spPr>
          <a:xfrm>
            <a:off x="764559" y="183147"/>
            <a:ext cx="8335332" cy="1459250"/>
          </a:xfrm>
          <a:prstGeom prst="rect">
            <a:avLst/>
          </a:prstGeom>
        </p:spPr>
        <p:txBody>
          <a:bodyPr vert="horz" wrap="none" lIns="0" tIns="72000" rIns="0" bIns="0" rtlCol="0" anchor="ctr">
            <a:noAutofit/>
          </a:bodyPr>
          <a:lstStyle/>
          <a:p>
            <a:r>
              <a:rPr kumimoji="1" lang="ja-JP" altLang="en-US" dirty="0"/>
              <a:t>マスター タイトルの書式設定</a:t>
            </a:r>
          </a:p>
        </p:txBody>
      </p:sp>
      <p:cxnSp>
        <p:nvCxnSpPr>
          <p:cNvPr id="80" name="直線コネクタ 79"/>
          <p:cNvCxnSpPr/>
          <p:nvPr userDrawn="1"/>
        </p:nvCxnSpPr>
        <p:spPr>
          <a:xfrm>
            <a:off x="0" y="1809194"/>
            <a:ext cx="1511935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432603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Lst>
  <p:hf hdr="0" ftr="0" dt="0"/>
  <p:txStyles>
    <p:titleStyle>
      <a:lvl1pPr algn="l" defTabSz="1395649" rtl="0" eaLnBrk="1" latinLnBrk="0" hangingPunct="1">
        <a:lnSpc>
          <a:spcPct val="90000"/>
        </a:lnSpc>
        <a:spcBef>
          <a:spcPct val="0"/>
        </a:spcBef>
        <a:buNone/>
        <a:defRPr kumimoji="1" sz="3968" b="1" kern="1200">
          <a:solidFill>
            <a:schemeClr val="tx1"/>
          </a:solidFill>
          <a:latin typeface="+mj-lt"/>
          <a:ea typeface="+mj-ea"/>
          <a:cs typeface="+mj-cs"/>
        </a:defRPr>
      </a:lvl1pPr>
    </p:titleStyle>
    <p:bodyStyle>
      <a:lvl1pPr marL="348912" indent="-348912" algn="l" defTabSz="1395649" rtl="0" eaLnBrk="1" latinLnBrk="0" hangingPunct="1">
        <a:lnSpc>
          <a:spcPct val="90000"/>
        </a:lnSpc>
        <a:spcBef>
          <a:spcPts val="1526"/>
        </a:spcBef>
        <a:buFont typeface="Arial" panose="020B0604020202020204" pitchFamily="34" charset="0"/>
        <a:buChar char="•"/>
        <a:defRPr kumimoji="1" sz="4274" kern="1200">
          <a:solidFill>
            <a:schemeClr val="tx1"/>
          </a:solidFill>
          <a:latin typeface="+mn-lt"/>
          <a:ea typeface="+mn-ea"/>
          <a:cs typeface="+mn-cs"/>
        </a:defRPr>
      </a:lvl1pPr>
      <a:lvl2pPr marL="1046737" indent="-348912" algn="l" defTabSz="1395649" rtl="0" eaLnBrk="1" latinLnBrk="0" hangingPunct="1">
        <a:lnSpc>
          <a:spcPct val="90000"/>
        </a:lnSpc>
        <a:spcBef>
          <a:spcPts val="763"/>
        </a:spcBef>
        <a:buFont typeface="Arial" panose="020B0604020202020204" pitchFamily="34" charset="0"/>
        <a:buChar char="•"/>
        <a:defRPr kumimoji="1" sz="3663" kern="1200">
          <a:solidFill>
            <a:schemeClr val="tx1"/>
          </a:solidFill>
          <a:latin typeface="+mn-lt"/>
          <a:ea typeface="+mn-ea"/>
          <a:cs typeface="+mn-cs"/>
        </a:defRPr>
      </a:lvl2pPr>
      <a:lvl3pPr marL="1744561" indent="-348912" algn="l" defTabSz="1395649" rtl="0" eaLnBrk="1" latinLnBrk="0" hangingPunct="1">
        <a:lnSpc>
          <a:spcPct val="90000"/>
        </a:lnSpc>
        <a:spcBef>
          <a:spcPts val="763"/>
        </a:spcBef>
        <a:buFont typeface="Arial" panose="020B0604020202020204" pitchFamily="34" charset="0"/>
        <a:buChar char="•"/>
        <a:defRPr kumimoji="1" sz="3053" kern="1200">
          <a:solidFill>
            <a:schemeClr val="tx1"/>
          </a:solidFill>
          <a:latin typeface="+mn-lt"/>
          <a:ea typeface="+mn-ea"/>
          <a:cs typeface="+mn-cs"/>
        </a:defRPr>
      </a:lvl3pPr>
      <a:lvl4pPr marL="2442385" indent="-348912" algn="l" defTabSz="1395649" rtl="0" eaLnBrk="1" latinLnBrk="0" hangingPunct="1">
        <a:lnSpc>
          <a:spcPct val="90000"/>
        </a:lnSpc>
        <a:spcBef>
          <a:spcPts val="763"/>
        </a:spcBef>
        <a:buFont typeface="Arial" panose="020B0604020202020204" pitchFamily="34" charset="0"/>
        <a:buChar char="•"/>
        <a:defRPr kumimoji="1" sz="2747" kern="1200">
          <a:solidFill>
            <a:schemeClr val="tx1"/>
          </a:solidFill>
          <a:latin typeface="+mn-lt"/>
          <a:ea typeface="+mn-ea"/>
          <a:cs typeface="+mn-cs"/>
        </a:defRPr>
      </a:lvl4pPr>
      <a:lvl5pPr marL="3140210" indent="-348912" algn="l" defTabSz="1395649" rtl="0" eaLnBrk="1" latinLnBrk="0" hangingPunct="1">
        <a:lnSpc>
          <a:spcPct val="90000"/>
        </a:lnSpc>
        <a:spcBef>
          <a:spcPts val="763"/>
        </a:spcBef>
        <a:buFont typeface="Arial" panose="020B0604020202020204" pitchFamily="34" charset="0"/>
        <a:buChar char="•"/>
        <a:defRPr kumimoji="1" sz="2747" kern="1200">
          <a:solidFill>
            <a:schemeClr val="tx1"/>
          </a:solidFill>
          <a:latin typeface="+mn-lt"/>
          <a:ea typeface="+mn-ea"/>
          <a:cs typeface="+mn-cs"/>
        </a:defRPr>
      </a:lvl5pPr>
      <a:lvl6pPr marL="3838034" indent="-348912" algn="l" defTabSz="1395649" rtl="0" eaLnBrk="1" latinLnBrk="0" hangingPunct="1">
        <a:lnSpc>
          <a:spcPct val="90000"/>
        </a:lnSpc>
        <a:spcBef>
          <a:spcPts val="763"/>
        </a:spcBef>
        <a:buFont typeface="Arial" panose="020B0604020202020204" pitchFamily="34" charset="0"/>
        <a:buChar char="•"/>
        <a:defRPr kumimoji="1" sz="2747" kern="1200">
          <a:solidFill>
            <a:schemeClr val="tx1"/>
          </a:solidFill>
          <a:latin typeface="+mn-lt"/>
          <a:ea typeface="+mn-ea"/>
          <a:cs typeface="+mn-cs"/>
        </a:defRPr>
      </a:lvl6pPr>
      <a:lvl7pPr marL="4535858" indent="-348912" algn="l" defTabSz="1395649" rtl="0" eaLnBrk="1" latinLnBrk="0" hangingPunct="1">
        <a:lnSpc>
          <a:spcPct val="90000"/>
        </a:lnSpc>
        <a:spcBef>
          <a:spcPts val="763"/>
        </a:spcBef>
        <a:buFont typeface="Arial" panose="020B0604020202020204" pitchFamily="34" charset="0"/>
        <a:buChar char="•"/>
        <a:defRPr kumimoji="1" sz="2747" kern="1200">
          <a:solidFill>
            <a:schemeClr val="tx1"/>
          </a:solidFill>
          <a:latin typeface="+mn-lt"/>
          <a:ea typeface="+mn-ea"/>
          <a:cs typeface="+mn-cs"/>
        </a:defRPr>
      </a:lvl7pPr>
      <a:lvl8pPr marL="5233683" indent="-348912" algn="l" defTabSz="1395649" rtl="0" eaLnBrk="1" latinLnBrk="0" hangingPunct="1">
        <a:lnSpc>
          <a:spcPct val="90000"/>
        </a:lnSpc>
        <a:spcBef>
          <a:spcPts val="763"/>
        </a:spcBef>
        <a:buFont typeface="Arial" panose="020B0604020202020204" pitchFamily="34" charset="0"/>
        <a:buChar char="•"/>
        <a:defRPr kumimoji="1" sz="2747" kern="1200">
          <a:solidFill>
            <a:schemeClr val="tx1"/>
          </a:solidFill>
          <a:latin typeface="+mn-lt"/>
          <a:ea typeface="+mn-ea"/>
          <a:cs typeface="+mn-cs"/>
        </a:defRPr>
      </a:lvl8pPr>
      <a:lvl9pPr marL="5931507" indent="-348912" algn="l" defTabSz="1395649" rtl="0" eaLnBrk="1" latinLnBrk="0" hangingPunct="1">
        <a:lnSpc>
          <a:spcPct val="90000"/>
        </a:lnSpc>
        <a:spcBef>
          <a:spcPts val="763"/>
        </a:spcBef>
        <a:buFont typeface="Arial" panose="020B0604020202020204" pitchFamily="34" charset="0"/>
        <a:buChar char="•"/>
        <a:defRPr kumimoji="1" sz="2747" kern="1200">
          <a:solidFill>
            <a:schemeClr val="tx1"/>
          </a:solidFill>
          <a:latin typeface="+mn-lt"/>
          <a:ea typeface="+mn-ea"/>
          <a:cs typeface="+mn-cs"/>
        </a:defRPr>
      </a:lvl9pPr>
    </p:bodyStyle>
    <p:otherStyle>
      <a:defPPr>
        <a:defRPr lang="ja-JP"/>
      </a:defPPr>
      <a:lvl1pPr marL="0" algn="l" defTabSz="1395649" rtl="0" eaLnBrk="1" latinLnBrk="0" hangingPunct="1">
        <a:defRPr kumimoji="1" sz="2747" kern="1200">
          <a:solidFill>
            <a:schemeClr val="tx1"/>
          </a:solidFill>
          <a:latin typeface="+mn-lt"/>
          <a:ea typeface="+mn-ea"/>
          <a:cs typeface="+mn-cs"/>
        </a:defRPr>
      </a:lvl1pPr>
      <a:lvl2pPr marL="697824" algn="l" defTabSz="1395649" rtl="0" eaLnBrk="1" latinLnBrk="0" hangingPunct="1">
        <a:defRPr kumimoji="1" sz="2747" kern="1200">
          <a:solidFill>
            <a:schemeClr val="tx1"/>
          </a:solidFill>
          <a:latin typeface="+mn-lt"/>
          <a:ea typeface="+mn-ea"/>
          <a:cs typeface="+mn-cs"/>
        </a:defRPr>
      </a:lvl2pPr>
      <a:lvl3pPr marL="1395649" algn="l" defTabSz="1395649" rtl="0" eaLnBrk="1" latinLnBrk="0" hangingPunct="1">
        <a:defRPr kumimoji="1" sz="2747" kern="1200">
          <a:solidFill>
            <a:schemeClr val="tx1"/>
          </a:solidFill>
          <a:latin typeface="+mn-lt"/>
          <a:ea typeface="+mn-ea"/>
          <a:cs typeface="+mn-cs"/>
        </a:defRPr>
      </a:lvl3pPr>
      <a:lvl4pPr marL="2093473" algn="l" defTabSz="1395649" rtl="0" eaLnBrk="1" latinLnBrk="0" hangingPunct="1">
        <a:defRPr kumimoji="1" sz="2747" kern="1200">
          <a:solidFill>
            <a:schemeClr val="tx1"/>
          </a:solidFill>
          <a:latin typeface="+mn-lt"/>
          <a:ea typeface="+mn-ea"/>
          <a:cs typeface="+mn-cs"/>
        </a:defRPr>
      </a:lvl4pPr>
      <a:lvl5pPr marL="2791297" algn="l" defTabSz="1395649" rtl="0" eaLnBrk="1" latinLnBrk="0" hangingPunct="1">
        <a:defRPr kumimoji="1" sz="2747" kern="1200">
          <a:solidFill>
            <a:schemeClr val="tx1"/>
          </a:solidFill>
          <a:latin typeface="+mn-lt"/>
          <a:ea typeface="+mn-ea"/>
          <a:cs typeface="+mn-cs"/>
        </a:defRPr>
      </a:lvl5pPr>
      <a:lvl6pPr marL="3489122" algn="l" defTabSz="1395649" rtl="0" eaLnBrk="1" latinLnBrk="0" hangingPunct="1">
        <a:defRPr kumimoji="1" sz="2747" kern="1200">
          <a:solidFill>
            <a:schemeClr val="tx1"/>
          </a:solidFill>
          <a:latin typeface="+mn-lt"/>
          <a:ea typeface="+mn-ea"/>
          <a:cs typeface="+mn-cs"/>
        </a:defRPr>
      </a:lvl6pPr>
      <a:lvl7pPr marL="4186946" algn="l" defTabSz="1395649" rtl="0" eaLnBrk="1" latinLnBrk="0" hangingPunct="1">
        <a:defRPr kumimoji="1" sz="2747" kern="1200">
          <a:solidFill>
            <a:schemeClr val="tx1"/>
          </a:solidFill>
          <a:latin typeface="+mn-lt"/>
          <a:ea typeface="+mn-ea"/>
          <a:cs typeface="+mn-cs"/>
        </a:defRPr>
      </a:lvl7pPr>
      <a:lvl8pPr marL="4884771" algn="l" defTabSz="1395649" rtl="0" eaLnBrk="1" latinLnBrk="0" hangingPunct="1">
        <a:defRPr kumimoji="1" sz="2747" kern="1200">
          <a:solidFill>
            <a:schemeClr val="tx1"/>
          </a:solidFill>
          <a:latin typeface="+mn-lt"/>
          <a:ea typeface="+mn-ea"/>
          <a:cs typeface="+mn-cs"/>
        </a:defRPr>
      </a:lvl8pPr>
      <a:lvl9pPr marL="5582595" algn="l" defTabSz="1395649" rtl="0" eaLnBrk="1" latinLnBrk="0" hangingPunct="1">
        <a:defRPr kumimoji="1" sz="2747"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120">
          <p15:clr>
            <a:srgbClr val="F26B43"/>
          </p15:clr>
        </p15:guide>
        <p15:guide id="3" pos="6124">
          <p15:clr>
            <a:srgbClr val="F26B43"/>
          </p15:clr>
        </p15:guide>
        <p15:guide id="4" pos="115">
          <p15:clr>
            <a:srgbClr val="F26B43"/>
          </p15:clr>
        </p15:guide>
        <p15:guide id="5" orient="horz" pos="73">
          <p15:clr>
            <a:srgbClr val="F26B43"/>
          </p15:clr>
        </p15:guide>
        <p15:guide id="6" orient="horz" pos="4201">
          <p15:clr>
            <a:srgbClr val="F26B43"/>
          </p15:clr>
        </p15:guide>
        <p15:guide id="7" orient="horz" pos="731">
          <p15:clr>
            <a:srgbClr val="F26B43"/>
          </p15:clr>
        </p15:guide>
        <p15:guide id="8" orient="horz" pos="345">
          <p15:clr>
            <a:srgbClr val="F26B43"/>
          </p15:clr>
        </p15:guide>
        <p15:guide id="9" orient="horz" pos="84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正方形/長方形 5"/>
          <p:cNvSpPr/>
          <p:nvPr userDrawn="1"/>
        </p:nvSpPr>
        <p:spPr>
          <a:xfrm>
            <a:off x="304071" y="1"/>
            <a:ext cx="162926" cy="1642397"/>
          </a:xfrm>
          <a:prstGeom prst="rect">
            <a:avLst/>
          </a:prstGeom>
          <a:solidFill>
            <a:srgbClr val="9438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166"/>
          </a:p>
        </p:txBody>
      </p:sp>
      <p:cxnSp>
        <p:nvCxnSpPr>
          <p:cNvPr id="8" name="直線コネクタ 7"/>
          <p:cNvCxnSpPr/>
          <p:nvPr userDrawn="1"/>
        </p:nvCxnSpPr>
        <p:spPr>
          <a:xfrm>
            <a:off x="9961801" y="991146"/>
            <a:ext cx="4876485"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3" name="グループ化 32"/>
          <p:cNvGrpSpPr>
            <a:grpSpLocks noChangeAspect="1"/>
          </p:cNvGrpSpPr>
          <p:nvPr userDrawn="1"/>
        </p:nvGrpSpPr>
        <p:grpSpPr>
          <a:xfrm>
            <a:off x="9961801" y="399117"/>
            <a:ext cx="1085188" cy="280625"/>
            <a:chOff x="-1588" y="2174876"/>
            <a:chExt cx="9907589" cy="2508250"/>
          </a:xfrm>
        </p:grpSpPr>
        <p:sp>
          <p:nvSpPr>
            <p:cNvPr id="13" name="Freeform 5"/>
            <p:cNvSpPr>
              <a:spLocks/>
            </p:cNvSpPr>
            <p:nvPr userDrawn="1"/>
          </p:nvSpPr>
          <p:spPr bwMode="auto">
            <a:xfrm>
              <a:off x="-1588" y="2174876"/>
              <a:ext cx="2551113" cy="2508250"/>
            </a:xfrm>
            <a:custGeom>
              <a:avLst/>
              <a:gdLst>
                <a:gd name="T0" fmla="*/ 1572 w 1578"/>
                <a:gd name="T1" fmla="*/ 657 h 1550"/>
                <a:gd name="T2" fmla="*/ 998 w 1578"/>
                <a:gd name="T3" fmla="*/ 0 h 1550"/>
                <a:gd name="T4" fmla="*/ 789 w 1578"/>
                <a:gd name="T5" fmla="*/ 208 h 1550"/>
                <a:gd name="T6" fmla="*/ 1330 w 1578"/>
                <a:gd name="T7" fmla="*/ 648 h 1550"/>
                <a:gd name="T8" fmla="*/ 789 w 1578"/>
                <a:gd name="T9" fmla="*/ 958 h 1550"/>
                <a:gd name="T10" fmla="*/ 248 w 1578"/>
                <a:gd name="T11" fmla="*/ 648 h 1550"/>
                <a:gd name="T12" fmla="*/ 789 w 1578"/>
                <a:gd name="T13" fmla="*/ 208 h 1550"/>
                <a:gd name="T14" fmla="*/ 581 w 1578"/>
                <a:gd name="T15" fmla="*/ 0 h 1550"/>
                <a:gd name="T16" fmla="*/ 7 w 1578"/>
                <a:gd name="T17" fmla="*/ 657 h 1550"/>
                <a:gd name="T18" fmla="*/ 0 w 1578"/>
                <a:gd name="T19" fmla="*/ 761 h 1550"/>
                <a:gd name="T20" fmla="*/ 12 w 1578"/>
                <a:gd name="T21" fmla="*/ 899 h 1550"/>
                <a:gd name="T22" fmla="*/ 158 w 1578"/>
                <a:gd name="T23" fmla="*/ 879 h 1550"/>
                <a:gd name="T24" fmla="*/ 251 w 1578"/>
                <a:gd name="T25" fmla="*/ 887 h 1550"/>
                <a:gd name="T26" fmla="*/ 663 w 1578"/>
                <a:gd name="T27" fmla="*/ 1209 h 1550"/>
                <a:gd name="T28" fmla="*/ 696 w 1578"/>
                <a:gd name="T29" fmla="*/ 1305 h 1550"/>
                <a:gd name="T30" fmla="*/ 710 w 1578"/>
                <a:gd name="T31" fmla="*/ 1432 h 1550"/>
                <a:gd name="T32" fmla="*/ 699 w 1578"/>
                <a:gd name="T33" fmla="*/ 1545 h 1550"/>
                <a:gd name="T34" fmla="*/ 697 w 1578"/>
                <a:gd name="T35" fmla="*/ 1550 h 1550"/>
                <a:gd name="T36" fmla="*/ 881 w 1578"/>
                <a:gd name="T37" fmla="*/ 1550 h 1550"/>
                <a:gd name="T38" fmla="*/ 880 w 1578"/>
                <a:gd name="T39" fmla="*/ 1545 h 1550"/>
                <a:gd name="T40" fmla="*/ 868 w 1578"/>
                <a:gd name="T41" fmla="*/ 1432 h 1550"/>
                <a:gd name="T42" fmla="*/ 883 w 1578"/>
                <a:gd name="T43" fmla="*/ 1305 h 1550"/>
                <a:gd name="T44" fmla="*/ 915 w 1578"/>
                <a:gd name="T45" fmla="*/ 1209 h 1550"/>
                <a:gd name="T46" fmla="*/ 1327 w 1578"/>
                <a:gd name="T47" fmla="*/ 887 h 1550"/>
                <a:gd name="T48" fmla="*/ 1421 w 1578"/>
                <a:gd name="T49" fmla="*/ 879 h 1550"/>
                <a:gd name="T50" fmla="*/ 1566 w 1578"/>
                <a:gd name="T51" fmla="*/ 899 h 1550"/>
                <a:gd name="T52" fmla="*/ 1578 w 1578"/>
                <a:gd name="T53" fmla="*/ 761 h 1550"/>
                <a:gd name="T54" fmla="*/ 1572 w 1578"/>
                <a:gd name="T55" fmla="*/ 657 h 1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78" h="1550">
                  <a:moveTo>
                    <a:pt x="1572" y="657"/>
                  </a:moveTo>
                  <a:cubicBezTo>
                    <a:pt x="1530" y="340"/>
                    <a:pt x="1300" y="82"/>
                    <a:pt x="998" y="0"/>
                  </a:cubicBezTo>
                  <a:cubicBezTo>
                    <a:pt x="789" y="208"/>
                    <a:pt x="789" y="208"/>
                    <a:pt x="789" y="208"/>
                  </a:cubicBezTo>
                  <a:cubicBezTo>
                    <a:pt x="1056" y="208"/>
                    <a:pt x="1278" y="397"/>
                    <a:pt x="1330" y="648"/>
                  </a:cubicBezTo>
                  <a:cubicBezTo>
                    <a:pt x="1109" y="673"/>
                    <a:pt x="916" y="789"/>
                    <a:pt x="789" y="958"/>
                  </a:cubicBezTo>
                  <a:cubicBezTo>
                    <a:pt x="662" y="789"/>
                    <a:pt x="469" y="673"/>
                    <a:pt x="248" y="648"/>
                  </a:cubicBezTo>
                  <a:cubicBezTo>
                    <a:pt x="301" y="397"/>
                    <a:pt x="523" y="208"/>
                    <a:pt x="789" y="208"/>
                  </a:cubicBezTo>
                  <a:cubicBezTo>
                    <a:pt x="581" y="0"/>
                    <a:pt x="581" y="0"/>
                    <a:pt x="581" y="0"/>
                  </a:cubicBezTo>
                  <a:cubicBezTo>
                    <a:pt x="278" y="82"/>
                    <a:pt x="49" y="340"/>
                    <a:pt x="7" y="657"/>
                  </a:cubicBezTo>
                  <a:cubicBezTo>
                    <a:pt x="2" y="691"/>
                    <a:pt x="0" y="726"/>
                    <a:pt x="0" y="761"/>
                  </a:cubicBezTo>
                  <a:cubicBezTo>
                    <a:pt x="0" y="808"/>
                    <a:pt x="4" y="854"/>
                    <a:pt x="12" y="899"/>
                  </a:cubicBezTo>
                  <a:cubicBezTo>
                    <a:pt x="59" y="886"/>
                    <a:pt x="108" y="879"/>
                    <a:pt x="158" y="879"/>
                  </a:cubicBezTo>
                  <a:cubicBezTo>
                    <a:pt x="190" y="879"/>
                    <a:pt x="221" y="882"/>
                    <a:pt x="251" y="887"/>
                  </a:cubicBezTo>
                  <a:cubicBezTo>
                    <a:pt x="436" y="919"/>
                    <a:pt x="590" y="1042"/>
                    <a:pt x="663" y="1209"/>
                  </a:cubicBezTo>
                  <a:cubicBezTo>
                    <a:pt x="677" y="1240"/>
                    <a:pt x="688" y="1272"/>
                    <a:pt x="696" y="1305"/>
                  </a:cubicBezTo>
                  <a:cubicBezTo>
                    <a:pt x="705" y="1346"/>
                    <a:pt x="710" y="1388"/>
                    <a:pt x="710" y="1432"/>
                  </a:cubicBezTo>
                  <a:cubicBezTo>
                    <a:pt x="710" y="1470"/>
                    <a:pt x="706" y="1508"/>
                    <a:pt x="699" y="1545"/>
                  </a:cubicBezTo>
                  <a:cubicBezTo>
                    <a:pt x="697" y="1550"/>
                    <a:pt x="697" y="1550"/>
                    <a:pt x="697" y="1550"/>
                  </a:cubicBezTo>
                  <a:cubicBezTo>
                    <a:pt x="881" y="1550"/>
                    <a:pt x="881" y="1550"/>
                    <a:pt x="881" y="1550"/>
                  </a:cubicBezTo>
                  <a:cubicBezTo>
                    <a:pt x="880" y="1545"/>
                    <a:pt x="880" y="1545"/>
                    <a:pt x="880" y="1545"/>
                  </a:cubicBezTo>
                  <a:cubicBezTo>
                    <a:pt x="872" y="1508"/>
                    <a:pt x="868" y="1470"/>
                    <a:pt x="868" y="1432"/>
                  </a:cubicBezTo>
                  <a:cubicBezTo>
                    <a:pt x="868" y="1388"/>
                    <a:pt x="873" y="1346"/>
                    <a:pt x="883" y="1305"/>
                  </a:cubicBezTo>
                  <a:cubicBezTo>
                    <a:pt x="891" y="1272"/>
                    <a:pt x="901" y="1240"/>
                    <a:pt x="915" y="1209"/>
                  </a:cubicBezTo>
                  <a:cubicBezTo>
                    <a:pt x="989" y="1042"/>
                    <a:pt x="1142" y="919"/>
                    <a:pt x="1327" y="887"/>
                  </a:cubicBezTo>
                  <a:cubicBezTo>
                    <a:pt x="1357" y="882"/>
                    <a:pt x="1389" y="879"/>
                    <a:pt x="1421" y="879"/>
                  </a:cubicBezTo>
                  <a:cubicBezTo>
                    <a:pt x="1471" y="879"/>
                    <a:pt x="1520" y="886"/>
                    <a:pt x="1566" y="899"/>
                  </a:cubicBezTo>
                  <a:cubicBezTo>
                    <a:pt x="1574" y="854"/>
                    <a:pt x="1578" y="808"/>
                    <a:pt x="1578" y="761"/>
                  </a:cubicBezTo>
                  <a:cubicBezTo>
                    <a:pt x="1578" y="726"/>
                    <a:pt x="1576" y="691"/>
                    <a:pt x="1572" y="657"/>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14" name="Freeform 6"/>
            <p:cNvSpPr>
              <a:spLocks/>
            </p:cNvSpPr>
            <p:nvPr userDrawn="1"/>
          </p:nvSpPr>
          <p:spPr bwMode="auto">
            <a:xfrm>
              <a:off x="3187700" y="2174876"/>
              <a:ext cx="1485900" cy="1581150"/>
            </a:xfrm>
            <a:custGeom>
              <a:avLst/>
              <a:gdLst>
                <a:gd name="T0" fmla="*/ 642 w 920"/>
                <a:gd name="T1" fmla="*/ 660 h 977"/>
                <a:gd name="T2" fmla="*/ 528 w 920"/>
                <a:gd name="T3" fmla="*/ 375 h 977"/>
                <a:gd name="T4" fmla="*/ 906 w 920"/>
                <a:gd name="T5" fmla="*/ 375 h 977"/>
                <a:gd name="T6" fmla="*/ 906 w 920"/>
                <a:gd name="T7" fmla="*/ 280 h 977"/>
                <a:gd name="T8" fmla="*/ 519 w 920"/>
                <a:gd name="T9" fmla="*/ 280 h 977"/>
                <a:gd name="T10" fmla="*/ 519 w 920"/>
                <a:gd name="T11" fmla="*/ 262 h 977"/>
                <a:gd name="T12" fmla="*/ 519 w 920"/>
                <a:gd name="T13" fmla="*/ 0 h 977"/>
                <a:gd name="T14" fmla="*/ 401 w 920"/>
                <a:gd name="T15" fmla="*/ 0 h 977"/>
                <a:gd name="T16" fmla="*/ 401 w 920"/>
                <a:gd name="T17" fmla="*/ 262 h 977"/>
                <a:gd name="T18" fmla="*/ 401 w 920"/>
                <a:gd name="T19" fmla="*/ 280 h 977"/>
                <a:gd name="T20" fmla="*/ 14 w 920"/>
                <a:gd name="T21" fmla="*/ 280 h 977"/>
                <a:gd name="T22" fmla="*/ 14 w 920"/>
                <a:gd name="T23" fmla="*/ 375 h 977"/>
                <a:gd name="T24" fmla="*/ 392 w 920"/>
                <a:gd name="T25" fmla="*/ 375 h 977"/>
                <a:gd name="T26" fmla="*/ 278 w 920"/>
                <a:gd name="T27" fmla="*/ 660 h 977"/>
                <a:gd name="T28" fmla="*/ 42 w 920"/>
                <a:gd name="T29" fmla="*/ 851 h 977"/>
                <a:gd name="T30" fmla="*/ 0 w 920"/>
                <a:gd name="T31" fmla="*/ 868 h 977"/>
                <a:gd name="T32" fmla="*/ 0 w 920"/>
                <a:gd name="T33" fmla="*/ 977 h 977"/>
                <a:gd name="T34" fmla="*/ 361 w 920"/>
                <a:gd name="T35" fmla="*/ 722 h 977"/>
                <a:gd name="T36" fmla="*/ 445 w 920"/>
                <a:gd name="T37" fmla="*/ 569 h 977"/>
                <a:gd name="T38" fmla="*/ 445 w 920"/>
                <a:gd name="T39" fmla="*/ 569 h 977"/>
                <a:gd name="T40" fmla="*/ 460 w 920"/>
                <a:gd name="T41" fmla="*/ 560 h 977"/>
                <a:gd name="T42" fmla="*/ 475 w 920"/>
                <a:gd name="T43" fmla="*/ 569 h 977"/>
                <a:gd name="T44" fmla="*/ 475 w 920"/>
                <a:gd name="T45" fmla="*/ 569 h 977"/>
                <a:gd name="T46" fmla="*/ 559 w 920"/>
                <a:gd name="T47" fmla="*/ 722 h 977"/>
                <a:gd name="T48" fmla="*/ 920 w 920"/>
                <a:gd name="T49" fmla="*/ 977 h 977"/>
                <a:gd name="T50" fmla="*/ 920 w 920"/>
                <a:gd name="T51" fmla="*/ 868 h 977"/>
                <a:gd name="T52" fmla="*/ 642 w 920"/>
                <a:gd name="T53" fmla="*/ 660 h 9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20" h="977">
                  <a:moveTo>
                    <a:pt x="642" y="660"/>
                  </a:moveTo>
                  <a:cubicBezTo>
                    <a:pt x="576" y="573"/>
                    <a:pt x="542" y="467"/>
                    <a:pt x="528" y="375"/>
                  </a:cubicBezTo>
                  <a:cubicBezTo>
                    <a:pt x="906" y="375"/>
                    <a:pt x="906" y="375"/>
                    <a:pt x="906" y="375"/>
                  </a:cubicBezTo>
                  <a:cubicBezTo>
                    <a:pt x="906" y="280"/>
                    <a:pt x="906" y="280"/>
                    <a:pt x="906" y="280"/>
                  </a:cubicBezTo>
                  <a:cubicBezTo>
                    <a:pt x="519" y="280"/>
                    <a:pt x="519" y="280"/>
                    <a:pt x="519" y="280"/>
                  </a:cubicBezTo>
                  <a:cubicBezTo>
                    <a:pt x="519" y="262"/>
                    <a:pt x="519" y="262"/>
                    <a:pt x="519" y="262"/>
                  </a:cubicBezTo>
                  <a:cubicBezTo>
                    <a:pt x="519" y="0"/>
                    <a:pt x="519" y="0"/>
                    <a:pt x="519" y="0"/>
                  </a:cubicBezTo>
                  <a:cubicBezTo>
                    <a:pt x="401" y="0"/>
                    <a:pt x="401" y="0"/>
                    <a:pt x="401" y="0"/>
                  </a:cubicBezTo>
                  <a:cubicBezTo>
                    <a:pt x="401" y="262"/>
                    <a:pt x="401" y="262"/>
                    <a:pt x="401" y="262"/>
                  </a:cubicBezTo>
                  <a:cubicBezTo>
                    <a:pt x="401" y="280"/>
                    <a:pt x="401" y="280"/>
                    <a:pt x="401" y="280"/>
                  </a:cubicBezTo>
                  <a:cubicBezTo>
                    <a:pt x="14" y="280"/>
                    <a:pt x="14" y="280"/>
                    <a:pt x="14" y="280"/>
                  </a:cubicBezTo>
                  <a:cubicBezTo>
                    <a:pt x="14" y="375"/>
                    <a:pt x="14" y="375"/>
                    <a:pt x="14" y="375"/>
                  </a:cubicBezTo>
                  <a:cubicBezTo>
                    <a:pt x="392" y="375"/>
                    <a:pt x="392" y="375"/>
                    <a:pt x="392" y="375"/>
                  </a:cubicBezTo>
                  <a:cubicBezTo>
                    <a:pt x="377" y="467"/>
                    <a:pt x="344" y="573"/>
                    <a:pt x="278" y="660"/>
                  </a:cubicBezTo>
                  <a:cubicBezTo>
                    <a:pt x="204" y="759"/>
                    <a:pt x="114" y="817"/>
                    <a:pt x="42" y="851"/>
                  </a:cubicBezTo>
                  <a:cubicBezTo>
                    <a:pt x="27" y="858"/>
                    <a:pt x="13" y="863"/>
                    <a:pt x="0" y="868"/>
                  </a:cubicBezTo>
                  <a:cubicBezTo>
                    <a:pt x="0" y="977"/>
                    <a:pt x="0" y="977"/>
                    <a:pt x="0" y="977"/>
                  </a:cubicBezTo>
                  <a:cubicBezTo>
                    <a:pt x="85" y="950"/>
                    <a:pt x="240" y="883"/>
                    <a:pt x="361" y="722"/>
                  </a:cubicBezTo>
                  <a:cubicBezTo>
                    <a:pt x="397" y="673"/>
                    <a:pt x="424" y="621"/>
                    <a:pt x="445" y="569"/>
                  </a:cubicBezTo>
                  <a:cubicBezTo>
                    <a:pt x="445" y="569"/>
                    <a:pt x="445" y="569"/>
                    <a:pt x="445" y="569"/>
                  </a:cubicBezTo>
                  <a:cubicBezTo>
                    <a:pt x="460" y="560"/>
                    <a:pt x="460" y="560"/>
                    <a:pt x="460" y="560"/>
                  </a:cubicBezTo>
                  <a:cubicBezTo>
                    <a:pt x="475" y="569"/>
                    <a:pt x="475" y="569"/>
                    <a:pt x="475" y="569"/>
                  </a:cubicBezTo>
                  <a:cubicBezTo>
                    <a:pt x="475" y="569"/>
                    <a:pt x="475" y="569"/>
                    <a:pt x="475" y="569"/>
                  </a:cubicBezTo>
                  <a:cubicBezTo>
                    <a:pt x="495" y="621"/>
                    <a:pt x="523" y="673"/>
                    <a:pt x="559" y="722"/>
                  </a:cubicBezTo>
                  <a:cubicBezTo>
                    <a:pt x="681" y="883"/>
                    <a:pt x="835" y="950"/>
                    <a:pt x="920" y="977"/>
                  </a:cubicBezTo>
                  <a:cubicBezTo>
                    <a:pt x="920" y="868"/>
                    <a:pt x="920" y="868"/>
                    <a:pt x="920" y="868"/>
                  </a:cubicBezTo>
                  <a:cubicBezTo>
                    <a:pt x="845" y="840"/>
                    <a:pt x="731" y="780"/>
                    <a:pt x="642" y="660"/>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15" name="Freeform 7"/>
            <p:cNvSpPr>
              <a:spLocks/>
            </p:cNvSpPr>
            <p:nvPr userDrawn="1"/>
          </p:nvSpPr>
          <p:spPr bwMode="auto">
            <a:xfrm>
              <a:off x="6630988" y="2174876"/>
              <a:ext cx="1487488" cy="1581150"/>
            </a:xfrm>
            <a:custGeom>
              <a:avLst/>
              <a:gdLst>
                <a:gd name="T0" fmla="*/ 642 w 920"/>
                <a:gd name="T1" fmla="*/ 660 h 977"/>
                <a:gd name="T2" fmla="*/ 528 w 920"/>
                <a:gd name="T3" fmla="*/ 375 h 977"/>
                <a:gd name="T4" fmla="*/ 906 w 920"/>
                <a:gd name="T5" fmla="*/ 375 h 977"/>
                <a:gd name="T6" fmla="*/ 906 w 920"/>
                <a:gd name="T7" fmla="*/ 280 h 977"/>
                <a:gd name="T8" fmla="*/ 519 w 920"/>
                <a:gd name="T9" fmla="*/ 280 h 977"/>
                <a:gd name="T10" fmla="*/ 519 w 920"/>
                <a:gd name="T11" fmla="*/ 262 h 977"/>
                <a:gd name="T12" fmla="*/ 519 w 920"/>
                <a:gd name="T13" fmla="*/ 0 h 977"/>
                <a:gd name="T14" fmla="*/ 401 w 920"/>
                <a:gd name="T15" fmla="*/ 0 h 977"/>
                <a:gd name="T16" fmla="*/ 401 w 920"/>
                <a:gd name="T17" fmla="*/ 262 h 977"/>
                <a:gd name="T18" fmla="*/ 400 w 920"/>
                <a:gd name="T19" fmla="*/ 280 h 977"/>
                <a:gd name="T20" fmla="*/ 14 w 920"/>
                <a:gd name="T21" fmla="*/ 280 h 977"/>
                <a:gd name="T22" fmla="*/ 14 w 920"/>
                <a:gd name="T23" fmla="*/ 375 h 977"/>
                <a:gd name="T24" fmla="*/ 392 w 920"/>
                <a:gd name="T25" fmla="*/ 375 h 977"/>
                <a:gd name="T26" fmla="*/ 278 w 920"/>
                <a:gd name="T27" fmla="*/ 660 h 977"/>
                <a:gd name="T28" fmla="*/ 42 w 920"/>
                <a:gd name="T29" fmla="*/ 851 h 977"/>
                <a:gd name="T30" fmla="*/ 0 w 920"/>
                <a:gd name="T31" fmla="*/ 868 h 977"/>
                <a:gd name="T32" fmla="*/ 0 w 920"/>
                <a:gd name="T33" fmla="*/ 977 h 977"/>
                <a:gd name="T34" fmla="*/ 360 w 920"/>
                <a:gd name="T35" fmla="*/ 722 h 977"/>
                <a:gd name="T36" fmla="*/ 445 w 920"/>
                <a:gd name="T37" fmla="*/ 569 h 977"/>
                <a:gd name="T38" fmla="*/ 445 w 920"/>
                <a:gd name="T39" fmla="*/ 569 h 977"/>
                <a:gd name="T40" fmla="*/ 460 w 920"/>
                <a:gd name="T41" fmla="*/ 560 h 977"/>
                <a:gd name="T42" fmla="*/ 475 w 920"/>
                <a:gd name="T43" fmla="*/ 569 h 977"/>
                <a:gd name="T44" fmla="*/ 475 w 920"/>
                <a:gd name="T45" fmla="*/ 569 h 977"/>
                <a:gd name="T46" fmla="*/ 559 w 920"/>
                <a:gd name="T47" fmla="*/ 722 h 977"/>
                <a:gd name="T48" fmla="*/ 920 w 920"/>
                <a:gd name="T49" fmla="*/ 977 h 977"/>
                <a:gd name="T50" fmla="*/ 920 w 920"/>
                <a:gd name="T51" fmla="*/ 868 h 977"/>
                <a:gd name="T52" fmla="*/ 642 w 920"/>
                <a:gd name="T53" fmla="*/ 660 h 9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20" h="977">
                  <a:moveTo>
                    <a:pt x="642" y="660"/>
                  </a:moveTo>
                  <a:cubicBezTo>
                    <a:pt x="576" y="573"/>
                    <a:pt x="542" y="467"/>
                    <a:pt x="528" y="375"/>
                  </a:cubicBezTo>
                  <a:cubicBezTo>
                    <a:pt x="906" y="375"/>
                    <a:pt x="906" y="375"/>
                    <a:pt x="906" y="375"/>
                  </a:cubicBezTo>
                  <a:cubicBezTo>
                    <a:pt x="906" y="280"/>
                    <a:pt x="906" y="280"/>
                    <a:pt x="906" y="280"/>
                  </a:cubicBezTo>
                  <a:cubicBezTo>
                    <a:pt x="519" y="280"/>
                    <a:pt x="519" y="280"/>
                    <a:pt x="519" y="280"/>
                  </a:cubicBezTo>
                  <a:cubicBezTo>
                    <a:pt x="519" y="262"/>
                    <a:pt x="519" y="262"/>
                    <a:pt x="519" y="262"/>
                  </a:cubicBezTo>
                  <a:cubicBezTo>
                    <a:pt x="519" y="0"/>
                    <a:pt x="519" y="0"/>
                    <a:pt x="519" y="0"/>
                  </a:cubicBezTo>
                  <a:cubicBezTo>
                    <a:pt x="401" y="0"/>
                    <a:pt x="401" y="0"/>
                    <a:pt x="401" y="0"/>
                  </a:cubicBezTo>
                  <a:cubicBezTo>
                    <a:pt x="401" y="262"/>
                    <a:pt x="401" y="262"/>
                    <a:pt x="401" y="262"/>
                  </a:cubicBezTo>
                  <a:cubicBezTo>
                    <a:pt x="400" y="280"/>
                    <a:pt x="400" y="280"/>
                    <a:pt x="400" y="280"/>
                  </a:cubicBezTo>
                  <a:cubicBezTo>
                    <a:pt x="14" y="280"/>
                    <a:pt x="14" y="280"/>
                    <a:pt x="14" y="280"/>
                  </a:cubicBezTo>
                  <a:cubicBezTo>
                    <a:pt x="14" y="375"/>
                    <a:pt x="14" y="375"/>
                    <a:pt x="14" y="375"/>
                  </a:cubicBezTo>
                  <a:cubicBezTo>
                    <a:pt x="392" y="375"/>
                    <a:pt x="392" y="375"/>
                    <a:pt x="392" y="375"/>
                  </a:cubicBezTo>
                  <a:cubicBezTo>
                    <a:pt x="377" y="467"/>
                    <a:pt x="344" y="573"/>
                    <a:pt x="278" y="660"/>
                  </a:cubicBezTo>
                  <a:cubicBezTo>
                    <a:pt x="204" y="759"/>
                    <a:pt x="114" y="817"/>
                    <a:pt x="42" y="851"/>
                  </a:cubicBezTo>
                  <a:cubicBezTo>
                    <a:pt x="27" y="858"/>
                    <a:pt x="13" y="863"/>
                    <a:pt x="0" y="868"/>
                  </a:cubicBezTo>
                  <a:cubicBezTo>
                    <a:pt x="0" y="977"/>
                    <a:pt x="0" y="977"/>
                    <a:pt x="0" y="977"/>
                  </a:cubicBezTo>
                  <a:cubicBezTo>
                    <a:pt x="85" y="950"/>
                    <a:pt x="239" y="883"/>
                    <a:pt x="360" y="722"/>
                  </a:cubicBezTo>
                  <a:cubicBezTo>
                    <a:pt x="397" y="673"/>
                    <a:pt x="424" y="621"/>
                    <a:pt x="445" y="569"/>
                  </a:cubicBezTo>
                  <a:cubicBezTo>
                    <a:pt x="445" y="569"/>
                    <a:pt x="445" y="569"/>
                    <a:pt x="445" y="569"/>
                  </a:cubicBezTo>
                  <a:cubicBezTo>
                    <a:pt x="460" y="560"/>
                    <a:pt x="460" y="560"/>
                    <a:pt x="460" y="560"/>
                  </a:cubicBezTo>
                  <a:cubicBezTo>
                    <a:pt x="475" y="569"/>
                    <a:pt x="475" y="569"/>
                    <a:pt x="475" y="569"/>
                  </a:cubicBezTo>
                  <a:cubicBezTo>
                    <a:pt x="475" y="569"/>
                    <a:pt x="475" y="569"/>
                    <a:pt x="475" y="569"/>
                  </a:cubicBezTo>
                  <a:cubicBezTo>
                    <a:pt x="495" y="621"/>
                    <a:pt x="523" y="673"/>
                    <a:pt x="559" y="722"/>
                  </a:cubicBezTo>
                  <a:cubicBezTo>
                    <a:pt x="680" y="883"/>
                    <a:pt x="835" y="950"/>
                    <a:pt x="920" y="977"/>
                  </a:cubicBezTo>
                  <a:cubicBezTo>
                    <a:pt x="920" y="868"/>
                    <a:pt x="920" y="868"/>
                    <a:pt x="920" y="868"/>
                  </a:cubicBezTo>
                  <a:cubicBezTo>
                    <a:pt x="845" y="840"/>
                    <a:pt x="731" y="780"/>
                    <a:pt x="642" y="660"/>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16" name="Freeform 8"/>
            <p:cNvSpPr>
              <a:spLocks noEditPoints="1"/>
            </p:cNvSpPr>
            <p:nvPr userDrawn="1"/>
          </p:nvSpPr>
          <p:spPr bwMode="auto">
            <a:xfrm>
              <a:off x="4916488" y="2227263"/>
              <a:ext cx="1517650" cy="1525588"/>
            </a:xfrm>
            <a:custGeom>
              <a:avLst/>
              <a:gdLst>
                <a:gd name="T0" fmla="*/ 214 w 939"/>
                <a:gd name="T1" fmla="*/ 95 h 943"/>
                <a:gd name="T2" fmla="*/ 215 w 939"/>
                <a:gd name="T3" fmla="*/ 89 h 943"/>
                <a:gd name="T4" fmla="*/ 198 w 939"/>
                <a:gd name="T5" fmla="*/ 72 h 943"/>
                <a:gd name="T6" fmla="*/ 167 w 939"/>
                <a:gd name="T7" fmla="*/ 72 h 943"/>
                <a:gd name="T8" fmla="*/ 96 w 939"/>
                <a:gd name="T9" fmla="*/ 72 h 943"/>
                <a:gd name="T10" fmla="*/ 96 w 939"/>
                <a:gd name="T11" fmla="*/ 943 h 943"/>
                <a:gd name="T12" fmla="*/ 0 w 939"/>
                <a:gd name="T13" fmla="*/ 943 h 943"/>
                <a:gd name="T14" fmla="*/ 0 w 939"/>
                <a:gd name="T15" fmla="*/ 1 h 943"/>
                <a:gd name="T16" fmla="*/ 316 w 939"/>
                <a:gd name="T17" fmla="*/ 1 h 943"/>
                <a:gd name="T18" fmla="*/ 316 w 939"/>
                <a:gd name="T19" fmla="*/ 88 h 943"/>
                <a:gd name="T20" fmla="*/ 242 w 939"/>
                <a:gd name="T21" fmla="*/ 287 h 943"/>
                <a:gd name="T22" fmla="*/ 255 w 939"/>
                <a:gd name="T23" fmla="*/ 305 h 943"/>
                <a:gd name="T24" fmla="*/ 313 w 939"/>
                <a:gd name="T25" fmla="*/ 465 h 943"/>
                <a:gd name="T26" fmla="*/ 237 w 939"/>
                <a:gd name="T27" fmla="*/ 675 h 943"/>
                <a:gd name="T28" fmla="*/ 197 w 939"/>
                <a:gd name="T29" fmla="*/ 705 h 943"/>
                <a:gd name="T30" fmla="*/ 171 w 939"/>
                <a:gd name="T31" fmla="*/ 622 h 943"/>
                <a:gd name="T32" fmla="*/ 180 w 939"/>
                <a:gd name="T33" fmla="*/ 614 h 943"/>
                <a:gd name="T34" fmla="*/ 229 w 939"/>
                <a:gd name="T35" fmla="*/ 465 h 943"/>
                <a:gd name="T36" fmla="*/ 186 w 939"/>
                <a:gd name="T37" fmla="*/ 353 h 943"/>
                <a:gd name="T38" fmla="*/ 139 w 939"/>
                <a:gd name="T39" fmla="*/ 298 h 943"/>
                <a:gd name="T40" fmla="*/ 139 w 939"/>
                <a:gd name="T41" fmla="*/ 297 h 943"/>
                <a:gd name="T42" fmla="*/ 139 w 939"/>
                <a:gd name="T43" fmla="*/ 297 h 943"/>
                <a:gd name="T44" fmla="*/ 206 w 939"/>
                <a:gd name="T45" fmla="*/ 116 h 943"/>
                <a:gd name="T46" fmla="*/ 214 w 939"/>
                <a:gd name="T47" fmla="*/ 95 h 943"/>
                <a:gd name="T48" fmla="*/ 939 w 939"/>
                <a:gd name="T49" fmla="*/ 836 h 943"/>
                <a:gd name="T50" fmla="*/ 939 w 939"/>
                <a:gd name="T51" fmla="*/ 931 h 943"/>
                <a:gd name="T52" fmla="*/ 728 w 939"/>
                <a:gd name="T53" fmla="*/ 802 h 943"/>
                <a:gd name="T54" fmla="*/ 679 w 939"/>
                <a:gd name="T55" fmla="*/ 754 h 943"/>
                <a:gd name="T56" fmla="*/ 613 w 939"/>
                <a:gd name="T57" fmla="*/ 822 h 943"/>
                <a:gd name="T58" fmla="*/ 446 w 939"/>
                <a:gd name="T59" fmla="*/ 941 h 943"/>
                <a:gd name="T60" fmla="*/ 446 w 939"/>
                <a:gd name="T61" fmla="*/ 841 h 943"/>
                <a:gd name="T62" fmla="*/ 553 w 939"/>
                <a:gd name="T63" fmla="*/ 757 h 943"/>
                <a:gd name="T64" fmla="*/ 620 w 939"/>
                <a:gd name="T65" fmla="*/ 686 h 943"/>
                <a:gd name="T66" fmla="*/ 547 w 939"/>
                <a:gd name="T67" fmla="*/ 582 h 943"/>
                <a:gd name="T68" fmla="*/ 475 w 939"/>
                <a:gd name="T69" fmla="*/ 430 h 943"/>
                <a:gd name="T70" fmla="*/ 467 w 939"/>
                <a:gd name="T71" fmla="*/ 571 h 943"/>
                <a:gd name="T72" fmla="*/ 351 w 939"/>
                <a:gd name="T73" fmla="*/ 816 h 943"/>
                <a:gd name="T74" fmla="*/ 253 w 939"/>
                <a:gd name="T75" fmla="*/ 886 h 943"/>
                <a:gd name="T76" fmla="*/ 227 w 939"/>
                <a:gd name="T77" fmla="*/ 801 h 943"/>
                <a:gd name="T78" fmla="*/ 288 w 939"/>
                <a:gd name="T79" fmla="*/ 755 h 943"/>
                <a:gd name="T80" fmla="*/ 379 w 939"/>
                <a:gd name="T81" fmla="*/ 559 h 943"/>
                <a:gd name="T82" fmla="*/ 388 w 939"/>
                <a:gd name="T83" fmla="*/ 384 h 943"/>
                <a:gd name="T84" fmla="*/ 388 w 939"/>
                <a:gd name="T85" fmla="*/ 339 h 943"/>
                <a:gd name="T86" fmla="*/ 388 w 939"/>
                <a:gd name="T87" fmla="*/ 0 h 943"/>
                <a:gd name="T88" fmla="*/ 899 w 939"/>
                <a:gd name="T89" fmla="*/ 0 h 943"/>
                <a:gd name="T90" fmla="*/ 899 w 939"/>
                <a:gd name="T91" fmla="*/ 94 h 943"/>
                <a:gd name="T92" fmla="*/ 498 w 939"/>
                <a:gd name="T93" fmla="*/ 94 h 943"/>
                <a:gd name="T94" fmla="*/ 498 w 939"/>
                <a:gd name="T95" fmla="*/ 255 h 943"/>
                <a:gd name="T96" fmla="*/ 897 w 939"/>
                <a:gd name="T97" fmla="*/ 255 h 943"/>
                <a:gd name="T98" fmla="*/ 793 w 939"/>
                <a:gd name="T99" fmla="*/ 578 h 943"/>
                <a:gd name="T100" fmla="*/ 733 w 939"/>
                <a:gd name="T101" fmla="*/ 682 h 943"/>
                <a:gd name="T102" fmla="*/ 788 w 939"/>
                <a:gd name="T103" fmla="*/ 737 h 943"/>
                <a:gd name="T104" fmla="*/ 939 w 939"/>
                <a:gd name="T105" fmla="*/ 836 h 943"/>
                <a:gd name="T106" fmla="*/ 780 w 939"/>
                <a:gd name="T107" fmla="*/ 360 h 943"/>
                <a:gd name="T108" fmla="*/ 781 w 939"/>
                <a:gd name="T109" fmla="*/ 356 h 943"/>
                <a:gd name="T110" fmla="*/ 764 w 939"/>
                <a:gd name="T111" fmla="*/ 339 h 943"/>
                <a:gd name="T112" fmla="*/ 722 w 939"/>
                <a:gd name="T113" fmla="*/ 339 h 943"/>
                <a:gd name="T114" fmla="*/ 538 w 939"/>
                <a:gd name="T115" fmla="*/ 339 h 943"/>
                <a:gd name="T116" fmla="*/ 622 w 939"/>
                <a:gd name="T117" fmla="*/ 536 h 943"/>
                <a:gd name="T118" fmla="*/ 674 w 939"/>
                <a:gd name="T119" fmla="*/ 611 h 943"/>
                <a:gd name="T120" fmla="*/ 714 w 939"/>
                <a:gd name="T121" fmla="*/ 540 h 943"/>
                <a:gd name="T122" fmla="*/ 772 w 939"/>
                <a:gd name="T123" fmla="*/ 389 h 943"/>
                <a:gd name="T124" fmla="*/ 780 w 939"/>
                <a:gd name="T125" fmla="*/ 360 h 9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39" h="943">
                  <a:moveTo>
                    <a:pt x="214" y="95"/>
                  </a:moveTo>
                  <a:cubicBezTo>
                    <a:pt x="215" y="89"/>
                    <a:pt x="215" y="89"/>
                    <a:pt x="215" y="89"/>
                  </a:cubicBezTo>
                  <a:cubicBezTo>
                    <a:pt x="215" y="80"/>
                    <a:pt x="207" y="72"/>
                    <a:pt x="198" y="72"/>
                  </a:cubicBezTo>
                  <a:cubicBezTo>
                    <a:pt x="167" y="72"/>
                    <a:pt x="167" y="72"/>
                    <a:pt x="167" y="72"/>
                  </a:cubicBezTo>
                  <a:cubicBezTo>
                    <a:pt x="96" y="72"/>
                    <a:pt x="96" y="72"/>
                    <a:pt x="96" y="72"/>
                  </a:cubicBezTo>
                  <a:cubicBezTo>
                    <a:pt x="96" y="943"/>
                    <a:pt x="96" y="943"/>
                    <a:pt x="96" y="943"/>
                  </a:cubicBezTo>
                  <a:cubicBezTo>
                    <a:pt x="0" y="943"/>
                    <a:pt x="0" y="943"/>
                    <a:pt x="0" y="943"/>
                  </a:cubicBezTo>
                  <a:cubicBezTo>
                    <a:pt x="0" y="1"/>
                    <a:pt x="0" y="1"/>
                    <a:pt x="0" y="1"/>
                  </a:cubicBezTo>
                  <a:cubicBezTo>
                    <a:pt x="316" y="1"/>
                    <a:pt x="316" y="1"/>
                    <a:pt x="316" y="1"/>
                  </a:cubicBezTo>
                  <a:cubicBezTo>
                    <a:pt x="316" y="88"/>
                    <a:pt x="316" y="88"/>
                    <a:pt x="316" y="88"/>
                  </a:cubicBezTo>
                  <a:cubicBezTo>
                    <a:pt x="242" y="287"/>
                    <a:pt x="242" y="287"/>
                    <a:pt x="242" y="287"/>
                  </a:cubicBezTo>
                  <a:cubicBezTo>
                    <a:pt x="255" y="305"/>
                    <a:pt x="255" y="305"/>
                    <a:pt x="255" y="305"/>
                  </a:cubicBezTo>
                  <a:cubicBezTo>
                    <a:pt x="282" y="345"/>
                    <a:pt x="312" y="400"/>
                    <a:pt x="313" y="465"/>
                  </a:cubicBezTo>
                  <a:cubicBezTo>
                    <a:pt x="313" y="570"/>
                    <a:pt x="277" y="637"/>
                    <a:pt x="237" y="675"/>
                  </a:cubicBezTo>
                  <a:cubicBezTo>
                    <a:pt x="223" y="688"/>
                    <a:pt x="209" y="698"/>
                    <a:pt x="197" y="705"/>
                  </a:cubicBezTo>
                  <a:cubicBezTo>
                    <a:pt x="171" y="622"/>
                    <a:pt x="171" y="622"/>
                    <a:pt x="171" y="622"/>
                  </a:cubicBezTo>
                  <a:cubicBezTo>
                    <a:pt x="180" y="614"/>
                    <a:pt x="180" y="614"/>
                    <a:pt x="180" y="614"/>
                  </a:cubicBezTo>
                  <a:cubicBezTo>
                    <a:pt x="202" y="592"/>
                    <a:pt x="229" y="552"/>
                    <a:pt x="229" y="465"/>
                  </a:cubicBezTo>
                  <a:cubicBezTo>
                    <a:pt x="230" y="427"/>
                    <a:pt x="209" y="385"/>
                    <a:pt x="186" y="353"/>
                  </a:cubicBezTo>
                  <a:cubicBezTo>
                    <a:pt x="164" y="320"/>
                    <a:pt x="140" y="298"/>
                    <a:pt x="139" y="298"/>
                  </a:cubicBezTo>
                  <a:cubicBezTo>
                    <a:pt x="139" y="297"/>
                    <a:pt x="139" y="297"/>
                    <a:pt x="139" y="297"/>
                  </a:cubicBezTo>
                  <a:cubicBezTo>
                    <a:pt x="139" y="297"/>
                    <a:pt x="139" y="297"/>
                    <a:pt x="139" y="297"/>
                  </a:cubicBezTo>
                  <a:cubicBezTo>
                    <a:pt x="206" y="116"/>
                    <a:pt x="206" y="116"/>
                    <a:pt x="206" y="116"/>
                  </a:cubicBezTo>
                  <a:lnTo>
                    <a:pt x="214" y="95"/>
                  </a:lnTo>
                  <a:close/>
                  <a:moveTo>
                    <a:pt x="939" y="836"/>
                  </a:moveTo>
                  <a:cubicBezTo>
                    <a:pt x="939" y="931"/>
                    <a:pt x="939" y="931"/>
                    <a:pt x="939" y="931"/>
                  </a:cubicBezTo>
                  <a:cubicBezTo>
                    <a:pt x="853" y="900"/>
                    <a:pt x="786" y="855"/>
                    <a:pt x="728" y="802"/>
                  </a:cubicBezTo>
                  <a:cubicBezTo>
                    <a:pt x="711" y="787"/>
                    <a:pt x="694" y="770"/>
                    <a:pt x="679" y="754"/>
                  </a:cubicBezTo>
                  <a:cubicBezTo>
                    <a:pt x="658" y="778"/>
                    <a:pt x="636" y="801"/>
                    <a:pt x="613" y="822"/>
                  </a:cubicBezTo>
                  <a:cubicBezTo>
                    <a:pt x="567" y="864"/>
                    <a:pt x="512" y="909"/>
                    <a:pt x="446" y="941"/>
                  </a:cubicBezTo>
                  <a:cubicBezTo>
                    <a:pt x="446" y="841"/>
                    <a:pt x="446" y="841"/>
                    <a:pt x="446" y="841"/>
                  </a:cubicBezTo>
                  <a:cubicBezTo>
                    <a:pt x="485" y="816"/>
                    <a:pt x="521" y="787"/>
                    <a:pt x="553" y="757"/>
                  </a:cubicBezTo>
                  <a:cubicBezTo>
                    <a:pt x="577" y="736"/>
                    <a:pt x="599" y="712"/>
                    <a:pt x="620" y="686"/>
                  </a:cubicBezTo>
                  <a:cubicBezTo>
                    <a:pt x="593" y="652"/>
                    <a:pt x="569" y="617"/>
                    <a:pt x="547" y="582"/>
                  </a:cubicBezTo>
                  <a:cubicBezTo>
                    <a:pt x="518" y="535"/>
                    <a:pt x="495" y="484"/>
                    <a:pt x="475" y="430"/>
                  </a:cubicBezTo>
                  <a:cubicBezTo>
                    <a:pt x="475" y="473"/>
                    <a:pt x="473" y="524"/>
                    <a:pt x="467" y="571"/>
                  </a:cubicBezTo>
                  <a:cubicBezTo>
                    <a:pt x="456" y="658"/>
                    <a:pt x="427" y="738"/>
                    <a:pt x="351" y="816"/>
                  </a:cubicBezTo>
                  <a:cubicBezTo>
                    <a:pt x="318" y="850"/>
                    <a:pt x="282" y="872"/>
                    <a:pt x="253" y="886"/>
                  </a:cubicBezTo>
                  <a:cubicBezTo>
                    <a:pt x="227" y="801"/>
                    <a:pt x="227" y="801"/>
                    <a:pt x="227" y="801"/>
                  </a:cubicBezTo>
                  <a:cubicBezTo>
                    <a:pt x="246" y="790"/>
                    <a:pt x="268" y="775"/>
                    <a:pt x="288" y="755"/>
                  </a:cubicBezTo>
                  <a:cubicBezTo>
                    <a:pt x="351" y="688"/>
                    <a:pt x="368" y="638"/>
                    <a:pt x="379" y="559"/>
                  </a:cubicBezTo>
                  <a:cubicBezTo>
                    <a:pt x="387" y="502"/>
                    <a:pt x="388" y="431"/>
                    <a:pt x="388" y="384"/>
                  </a:cubicBezTo>
                  <a:cubicBezTo>
                    <a:pt x="388" y="365"/>
                    <a:pt x="388" y="350"/>
                    <a:pt x="388" y="339"/>
                  </a:cubicBezTo>
                  <a:cubicBezTo>
                    <a:pt x="388" y="0"/>
                    <a:pt x="388" y="0"/>
                    <a:pt x="388" y="0"/>
                  </a:cubicBezTo>
                  <a:cubicBezTo>
                    <a:pt x="899" y="0"/>
                    <a:pt x="899" y="0"/>
                    <a:pt x="899" y="0"/>
                  </a:cubicBezTo>
                  <a:cubicBezTo>
                    <a:pt x="899" y="94"/>
                    <a:pt x="899" y="94"/>
                    <a:pt x="899" y="94"/>
                  </a:cubicBezTo>
                  <a:cubicBezTo>
                    <a:pt x="498" y="94"/>
                    <a:pt x="498" y="94"/>
                    <a:pt x="498" y="94"/>
                  </a:cubicBezTo>
                  <a:cubicBezTo>
                    <a:pt x="498" y="255"/>
                    <a:pt x="498" y="255"/>
                    <a:pt x="498" y="255"/>
                  </a:cubicBezTo>
                  <a:cubicBezTo>
                    <a:pt x="897" y="255"/>
                    <a:pt x="897" y="255"/>
                    <a:pt x="897" y="255"/>
                  </a:cubicBezTo>
                  <a:cubicBezTo>
                    <a:pt x="871" y="374"/>
                    <a:pt x="841" y="479"/>
                    <a:pt x="793" y="578"/>
                  </a:cubicBezTo>
                  <a:cubicBezTo>
                    <a:pt x="777" y="613"/>
                    <a:pt x="756" y="648"/>
                    <a:pt x="733" y="682"/>
                  </a:cubicBezTo>
                  <a:cubicBezTo>
                    <a:pt x="750" y="701"/>
                    <a:pt x="768" y="719"/>
                    <a:pt x="788" y="737"/>
                  </a:cubicBezTo>
                  <a:cubicBezTo>
                    <a:pt x="832" y="777"/>
                    <a:pt x="879" y="810"/>
                    <a:pt x="939" y="836"/>
                  </a:cubicBezTo>
                  <a:close/>
                  <a:moveTo>
                    <a:pt x="780" y="360"/>
                  </a:moveTo>
                  <a:cubicBezTo>
                    <a:pt x="781" y="356"/>
                    <a:pt x="781" y="356"/>
                    <a:pt x="781" y="356"/>
                  </a:cubicBezTo>
                  <a:cubicBezTo>
                    <a:pt x="781" y="347"/>
                    <a:pt x="773" y="339"/>
                    <a:pt x="764" y="339"/>
                  </a:cubicBezTo>
                  <a:cubicBezTo>
                    <a:pt x="722" y="339"/>
                    <a:pt x="722" y="339"/>
                    <a:pt x="722" y="339"/>
                  </a:cubicBezTo>
                  <a:cubicBezTo>
                    <a:pt x="538" y="339"/>
                    <a:pt x="538" y="339"/>
                    <a:pt x="538" y="339"/>
                  </a:cubicBezTo>
                  <a:cubicBezTo>
                    <a:pt x="561" y="413"/>
                    <a:pt x="587" y="479"/>
                    <a:pt x="622" y="536"/>
                  </a:cubicBezTo>
                  <a:cubicBezTo>
                    <a:pt x="638" y="561"/>
                    <a:pt x="655" y="586"/>
                    <a:pt x="674" y="611"/>
                  </a:cubicBezTo>
                  <a:cubicBezTo>
                    <a:pt x="689" y="588"/>
                    <a:pt x="703" y="564"/>
                    <a:pt x="714" y="540"/>
                  </a:cubicBezTo>
                  <a:cubicBezTo>
                    <a:pt x="737" y="492"/>
                    <a:pt x="756" y="442"/>
                    <a:pt x="772" y="389"/>
                  </a:cubicBezTo>
                  <a:lnTo>
                    <a:pt x="780" y="360"/>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17" name="Freeform 9"/>
            <p:cNvSpPr>
              <a:spLocks noEditPoints="1"/>
            </p:cNvSpPr>
            <p:nvPr userDrawn="1"/>
          </p:nvSpPr>
          <p:spPr bwMode="auto">
            <a:xfrm>
              <a:off x="8320088" y="2174876"/>
              <a:ext cx="1527175" cy="1581150"/>
            </a:xfrm>
            <a:custGeom>
              <a:avLst/>
              <a:gdLst>
                <a:gd name="T0" fmla="*/ 248 w 945"/>
                <a:gd name="T1" fmla="*/ 0 h 977"/>
                <a:gd name="T2" fmla="*/ 161 w 945"/>
                <a:gd name="T3" fmla="*/ 0 h 977"/>
                <a:gd name="T4" fmla="*/ 161 w 945"/>
                <a:gd name="T5" fmla="*/ 135 h 977"/>
                <a:gd name="T6" fmla="*/ 248 w 945"/>
                <a:gd name="T7" fmla="*/ 135 h 977"/>
                <a:gd name="T8" fmla="*/ 248 w 945"/>
                <a:gd name="T9" fmla="*/ 0 h 977"/>
                <a:gd name="T10" fmla="*/ 477 w 945"/>
                <a:gd name="T11" fmla="*/ 0 h 977"/>
                <a:gd name="T12" fmla="*/ 390 w 945"/>
                <a:gd name="T13" fmla="*/ 0 h 977"/>
                <a:gd name="T14" fmla="*/ 390 w 945"/>
                <a:gd name="T15" fmla="*/ 135 h 977"/>
                <a:gd name="T16" fmla="*/ 477 w 945"/>
                <a:gd name="T17" fmla="*/ 135 h 977"/>
                <a:gd name="T18" fmla="*/ 477 w 945"/>
                <a:gd name="T19" fmla="*/ 0 h 977"/>
                <a:gd name="T20" fmla="*/ 120 w 945"/>
                <a:gd name="T21" fmla="*/ 268 h 977"/>
                <a:gd name="T22" fmla="*/ 789 w 945"/>
                <a:gd name="T23" fmla="*/ 268 h 977"/>
                <a:gd name="T24" fmla="*/ 820 w 945"/>
                <a:gd name="T25" fmla="*/ 299 h 977"/>
                <a:gd name="T26" fmla="*/ 820 w 945"/>
                <a:gd name="T27" fmla="*/ 422 h 977"/>
                <a:gd name="T28" fmla="*/ 925 w 945"/>
                <a:gd name="T29" fmla="*/ 422 h 977"/>
                <a:gd name="T30" fmla="*/ 925 w 945"/>
                <a:gd name="T31" fmla="*/ 184 h 977"/>
                <a:gd name="T32" fmla="*/ 711 w 945"/>
                <a:gd name="T33" fmla="*/ 184 h 977"/>
                <a:gd name="T34" fmla="*/ 750 w 945"/>
                <a:gd name="T35" fmla="*/ 139 h 977"/>
                <a:gd name="T36" fmla="*/ 827 w 945"/>
                <a:gd name="T37" fmla="*/ 0 h 977"/>
                <a:gd name="T38" fmla="*/ 725 w 945"/>
                <a:gd name="T39" fmla="*/ 0 h 977"/>
                <a:gd name="T40" fmla="*/ 664 w 945"/>
                <a:gd name="T41" fmla="*/ 109 h 977"/>
                <a:gd name="T42" fmla="*/ 584 w 945"/>
                <a:gd name="T43" fmla="*/ 184 h 977"/>
                <a:gd name="T44" fmla="*/ 15 w 945"/>
                <a:gd name="T45" fmla="*/ 184 h 977"/>
                <a:gd name="T46" fmla="*/ 15 w 945"/>
                <a:gd name="T47" fmla="*/ 422 h 977"/>
                <a:gd name="T48" fmla="*/ 120 w 945"/>
                <a:gd name="T49" fmla="*/ 422 h 977"/>
                <a:gd name="T50" fmla="*/ 120 w 945"/>
                <a:gd name="T51" fmla="*/ 268 h 977"/>
                <a:gd name="T52" fmla="*/ 945 w 945"/>
                <a:gd name="T53" fmla="*/ 677 h 977"/>
                <a:gd name="T54" fmla="*/ 945 w 945"/>
                <a:gd name="T55" fmla="*/ 593 h 977"/>
                <a:gd name="T56" fmla="*/ 531 w 945"/>
                <a:gd name="T57" fmla="*/ 593 h 977"/>
                <a:gd name="T58" fmla="*/ 531 w 945"/>
                <a:gd name="T59" fmla="*/ 546 h 977"/>
                <a:gd name="T60" fmla="*/ 634 w 945"/>
                <a:gd name="T61" fmla="*/ 494 h 977"/>
                <a:gd name="T62" fmla="*/ 723 w 945"/>
                <a:gd name="T63" fmla="*/ 425 h 977"/>
                <a:gd name="T64" fmla="*/ 723 w 945"/>
                <a:gd name="T65" fmla="*/ 348 h 977"/>
                <a:gd name="T66" fmla="*/ 204 w 945"/>
                <a:gd name="T67" fmla="*/ 348 h 977"/>
                <a:gd name="T68" fmla="*/ 204 w 945"/>
                <a:gd name="T69" fmla="*/ 425 h 977"/>
                <a:gd name="T70" fmla="*/ 590 w 945"/>
                <a:gd name="T71" fmla="*/ 425 h 977"/>
                <a:gd name="T72" fmla="*/ 515 w 945"/>
                <a:gd name="T73" fmla="*/ 471 h 977"/>
                <a:gd name="T74" fmla="*/ 426 w 945"/>
                <a:gd name="T75" fmla="*/ 501 h 977"/>
                <a:gd name="T76" fmla="*/ 426 w 945"/>
                <a:gd name="T77" fmla="*/ 593 h 977"/>
                <a:gd name="T78" fmla="*/ 0 w 945"/>
                <a:gd name="T79" fmla="*/ 593 h 977"/>
                <a:gd name="T80" fmla="*/ 0 w 945"/>
                <a:gd name="T81" fmla="*/ 677 h 977"/>
                <a:gd name="T82" fmla="*/ 426 w 945"/>
                <a:gd name="T83" fmla="*/ 677 h 977"/>
                <a:gd name="T84" fmla="*/ 426 w 945"/>
                <a:gd name="T85" fmla="*/ 777 h 977"/>
                <a:gd name="T86" fmla="*/ 398 w 945"/>
                <a:gd name="T87" fmla="*/ 856 h 977"/>
                <a:gd name="T88" fmla="*/ 313 w 945"/>
                <a:gd name="T89" fmla="*/ 890 h 977"/>
                <a:gd name="T90" fmla="*/ 275 w 945"/>
                <a:gd name="T91" fmla="*/ 893 h 977"/>
                <a:gd name="T92" fmla="*/ 275 w 945"/>
                <a:gd name="T93" fmla="*/ 977 h 977"/>
                <a:gd name="T94" fmla="*/ 441 w 945"/>
                <a:gd name="T95" fmla="*/ 945 h 977"/>
                <a:gd name="T96" fmla="*/ 522 w 945"/>
                <a:gd name="T97" fmla="*/ 850 h 977"/>
                <a:gd name="T98" fmla="*/ 531 w 945"/>
                <a:gd name="T99" fmla="*/ 777 h 977"/>
                <a:gd name="T100" fmla="*/ 531 w 945"/>
                <a:gd name="T101" fmla="*/ 677 h 977"/>
                <a:gd name="T102" fmla="*/ 945 w 945"/>
                <a:gd name="T103" fmla="*/ 677 h 9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945" h="977">
                  <a:moveTo>
                    <a:pt x="248" y="0"/>
                  </a:moveTo>
                  <a:cubicBezTo>
                    <a:pt x="161" y="0"/>
                    <a:pt x="161" y="0"/>
                    <a:pt x="161" y="0"/>
                  </a:cubicBezTo>
                  <a:cubicBezTo>
                    <a:pt x="161" y="135"/>
                    <a:pt x="161" y="135"/>
                    <a:pt x="161" y="135"/>
                  </a:cubicBezTo>
                  <a:cubicBezTo>
                    <a:pt x="248" y="135"/>
                    <a:pt x="248" y="135"/>
                    <a:pt x="248" y="135"/>
                  </a:cubicBezTo>
                  <a:lnTo>
                    <a:pt x="248" y="0"/>
                  </a:lnTo>
                  <a:close/>
                  <a:moveTo>
                    <a:pt x="477" y="0"/>
                  </a:moveTo>
                  <a:cubicBezTo>
                    <a:pt x="390" y="0"/>
                    <a:pt x="390" y="0"/>
                    <a:pt x="390" y="0"/>
                  </a:cubicBezTo>
                  <a:cubicBezTo>
                    <a:pt x="390" y="135"/>
                    <a:pt x="390" y="135"/>
                    <a:pt x="390" y="135"/>
                  </a:cubicBezTo>
                  <a:cubicBezTo>
                    <a:pt x="477" y="135"/>
                    <a:pt x="477" y="135"/>
                    <a:pt x="477" y="135"/>
                  </a:cubicBezTo>
                  <a:lnTo>
                    <a:pt x="477" y="0"/>
                  </a:lnTo>
                  <a:close/>
                  <a:moveTo>
                    <a:pt x="120" y="268"/>
                  </a:moveTo>
                  <a:cubicBezTo>
                    <a:pt x="789" y="268"/>
                    <a:pt x="789" y="268"/>
                    <a:pt x="789" y="268"/>
                  </a:cubicBezTo>
                  <a:cubicBezTo>
                    <a:pt x="806" y="268"/>
                    <a:pt x="820" y="282"/>
                    <a:pt x="820" y="299"/>
                  </a:cubicBezTo>
                  <a:cubicBezTo>
                    <a:pt x="820" y="422"/>
                    <a:pt x="820" y="422"/>
                    <a:pt x="820" y="422"/>
                  </a:cubicBezTo>
                  <a:cubicBezTo>
                    <a:pt x="925" y="422"/>
                    <a:pt x="925" y="422"/>
                    <a:pt x="925" y="422"/>
                  </a:cubicBezTo>
                  <a:cubicBezTo>
                    <a:pt x="925" y="184"/>
                    <a:pt x="925" y="184"/>
                    <a:pt x="925" y="184"/>
                  </a:cubicBezTo>
                  <a:cubicBezTo>
                    <a:pt x="711" y="184"/>
                    <a:pt x="711" y="184"/>
                    <a:pt x="711" y="184"/>
                  </a:cubicBezTo>
                  <a:cubicBezTo>
                    <a:pt x="722" y="173"/>
                    <a:pt x="735" y="159"/>
                    <a:pt x="750" y="139"/>
                  </a:cubicBezTo>
                  <a:cubicBezTo>
                    <a:pt x="792" y="84"/>
                    <a:pt x="817" y="24"/>
                    <a:pt x="827" y="0"/>
                  </a:cubicBezTo>
                  <a:cubicBezTo>
                    <a:pt x="725" y="0"/>
                    <a:pt x="725" y="0"/>
                    <a:pt x="725" y="0"/>
                  </a:cubicBezTo>
                  <a:cubicBezTo>
                    <a:pt x="716" y="21"/>
                    <a:pt x="697" y="65"/>
                    <a:pt x="664" y="109"/>
                  </a:cubicBezTo>
                  <a:cubicBezTo>
                    <a:pt x="637" y="143"/>
                    <a:pt x="607" y="168"/>
                    <a:pt x="584" y="184"/>
                  </a:cubicBezTo>
                  <a:cubicBezTo>
                    <a:pt x="15" y="184"/>
                    <a:pt x="15" y="184"/>
                    <a:pt x="15" y="184"/>
                  </a:cubicBezTo>
                  <a:cubicBezTo>
                    <a:pt x="15" y="422"/>
                    <a:pt x="15" y="422"/>
                    <a:pt x="15" y="422"/>
                  </a:cubicBezTo>
                  <a:cubicBezTo>
                    <a:pt x="120" y="422"/>
                    <a:pt x="120" y="422"/>
                    <a:pt x="120" y="422"/>
                  </a:cubicBezTo>
                  <a:lnTo>
                    <a:pt x="120" y="268"/>
                  </a:lnTo>
                  <a:close/>
                  <a:moveTo>
                    <a:pt x="945" y="677"/>
                  </a:moveTo>
                  <a:cubicBezTo>
                    <a:pt x="945" y="593"/>
                    <a:pt x="945" y="593"/>
                    <a:pt x="945" y="593"/>
                  </a:cubicBezTo>
                  <a:cubicBezTo>
                    <a:pt x="531" y="593"/>
                    <a:pt x="531" y="593"/>
                    <a:pt x="531" y="593"/>
                  </a:cubicBezTo>
                  <a:cubicBezTo>
                    <a:pt x="531" y="546"/>
                    <a:pt x="531" y="546"/>
                    <a:pt x="531" y="546"/>
                  </a:cubicBezTo>
                  <a:cubicBezTo>
                    <a:pt x="531" y="546"/>
                    <a:pt x="588" y="523"/>
                    <a:pt x="634" y="494"/>
                  </a:cubicBezTo>
                  <a:cubicBezTo>
                    <a:pt x="683" y="462"/>
                    <a:pt x="723" y="425"/>
                    <a:pt x="723" y="425"/>
                  </a:cubicBezTo>
                  <a:cubicBezTo>
                    <a:pt x="723" y="348"/>
                    <a:pt x="723" y="348"/>
                    <a:pt x="723" y="348"/>
                  </a:cubicBezTo>
                  <a:cubicBezTo>
                    <a:pt x="204" y="348"/>
                    <a:pt x="204" y="348"/>
                    <a:pt x="204" y="348"/>
                  </a:cubicBezTo>
                  <a:cubicBezTo>
                    <a:pt x="204" y="425"/>
                    <a:pt x="204" y="425"/>
                    <a:pt x="204" y="425"/>
                  </a:cubicBezTo>
                  <a:cubicBezTo>
                    <a:pt x="590" y="425"/>
                    <a:pt x="590" y="425"/>
                    <a:pt x="590" y="425"/>
                  </a:cubicBezTo>
                  <a:cubicBezTo>
                    <a:pt x="590" y="425"/>
                    <a:pt x="559" y="448"/>
                    <a:pt x="515" y="471"/>
                  </a:cubicBezTo>
                  <a:cubicBezTo>
                    <a:pt x="470" y="493"/>
                    <a:pt x="426" y="501"/>
                    <a:pt x="426" y="501"/>
                  </a:cubicBezTo>
                  <a:cubicBezTo>
                    <a:pt x="426" y="593"/>
                    <a:pt x="426" y="593"/>
                    <a:pt x="426" y="593"/>
                  </a:cubicBezTo>
                  <a:cubicBezTo>
                    <a:pt x="0" y="593"/>
                    <a:pt x="0" y="593"/>
                    <a:pt x="0" y="593"/>
                  </a:cubicBezTo>
                  <a:cubicBezTo>
                    <a:pt x="0" y="677"/>
                    <a:pt x="0" y="677"/>
                    <a:pt x="0" y="677"/>
                  </a:cubicBezTo>
                  <a:cubicBezTo>
                    <a:pt x="426" y="677"/>
                    <a:pt x="426" y="677"/>
                    <a:pt x="426" y="677"/>
                  </a:cubicBezTo>
                  <a:cubicBezTo>
                    <a:pt x="426" y="777"/>
                    <a:pt x="426" y="777"/>
                    <a:pt x="426" y="777"/>
                  </a:cubicBezTo>
                  <a:cubicBezTo>
                    <a:pt x="426" y="777"/>
                    <a:pt x="427" y="832"/>
                    <a:pt x="398" y="856"/>
                  </a:cubicBezTo>
                  <a:cubicBezTo>
                    <a:pt x="362" y="885"/>
                    <a:pt x="333" y="887"/>
                    <a:pt x="313" y="890"/>
                  </a:cubicBezTo>
                  <a:cubicBezTo>
                    <a:pt x="294" y="893"/>
                    <a:pt x="275" y="893"/>
                    <a:pt x="275" y="893"/>
                  </a:cubicBezTo>
                  <a:cubicBezTo>
                    <a:pt x="275" y="977"/>
                    <a:pt x="275" y="977"/>
                    <a:pt x="275" y="977"/>
                  </a:cubicBezTo>
                  <a:cubicBezTo>
                    <a:pt x="275" y="977"/>
                    <a:pt x="380" y="975"/>
                    <a:pt x="441" y="945"/>
                  </a:cubicBezTo>
                  <a:cubicBezTo>
                    <a:pt x="495" y="918"/>
                    <a:pt x="514" y="880"/>
                    <a:pt x="522" y="850"/>
                  </a:cubicBezTo>
                  <a:cubicBezTo>
                    <a:pt x="531" y="813"/>
                    <a:pt x="531" y="777"/>
                    <a:pt x="531" y="777"/>
                  </a:cubicBezTo>
                  <a:cubicBezTo>
                    <a:pt x="531" y="677"/>
                    <a:pt x="531" y="677"/>
                    <a:pt x="531" y="677"/>
                  </a:cubicBezTo>
                  <a:lnTo>
                    <a:pt x="945" y="677"/>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18" name="Freeform 10"/>
            <p:cNvSpPr>
              <a:spLocks noEditPoints="1"/>
            </p:cNvSpPr>
            <p:nvPr userDrawn="1"/>
          </p:nvSpPr>
          <p:spPr bwMode="auto">
            <a:xfrm>
              <a:off x="3128963" y="4078288"/>
              <a:ext cx="458788" cy="604838"/>
            </a:xfrm>
            <a:custGeom>
              <a:avLst/>
              <a:gdLst>
                <a:gd name="T0" fmla="*/ 284 w 284"/>
                <a:gd name="T1" fmla="*/ 186 h 374"/>
                <a:gd name="T2" fmla="*/ 142 w 284"/>
                <a:gd name="T3" fmla="*/ 374 h 374"/>
                <a:gd name="T4" fmla="*/ 0 w 284"/>
                <a:gd name="T5" fmla="*/ 187 h 374"/>
                <a:gd name="T6" fmla="*/ 142 w 284"/>
                <a:gd name="T7" fmla="*/ 0 h 374"/>
                <a:gd name="T8" fmla="*/ 284 w 284"/>
                <a:gd name="T9" fmla="*/ 186 h 374"/>
                <a:gd name="T10" fmla="*/ 61 w 284"/>
                <a:gd name="T11" fmla="*/ 187 h 374"/>
                <a:gd name="T12" fmla="*/ 142 w 284"/>
                <a:gd name="T13" fmla="*/ 326 h 374"/>
                <a:gd name="T14" fmla="*/ 223 w 284"/>
                <a:gd name="T15" fmla="*/ 187 h 374"/>
                <a:gd name="T16" fmla="*/ 142 w 284"/>
                <a:gd name="T17" fmla="*/ 48 h 374"/>
                <a:gd name="T18" fmla="*/ 61 w 284"/>
                <a:gd name="T19" fmla="*/ 187 h 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4" h="374">
                  <a:moveTo>
                    <a:pt x="284" y="186"/>
                  </a:moveTo>
                  <a:cubicBezTo>
                    <a:pt x="284" y="306"/>
                    <a:pt x="227" y="374"/>
                    <a:pt x="142" y="374"/>
                  </a:cubicBezTo>
                  <a:cubicBezTo>
                    <a:pt x="57" y="374"/>
                    <a:pt x="0" y="307"/>
                    <a:pt x="0" y="187"/>
                  </a:cubicBezTo>
                  <a:cubicBezTo>
                    <a:pt x="0" y="68"/>
                    <a:pt x="58" y="0"/>
                    <a:pt x="142" y="0"/>
                  </a:cubicBezTo>
                  <a:cubicBezTo>
                    <a:pt x="227" y="0"/>
                    <a:pt x="284" y="67"/>
                    <a:pt x="284" y="186"/>
                  </a:cubicBezTo>
                  <a:close/>
                  <a:moveTo>
                    <a:pt x="61" y="187"/>
                  </a:moveTo>
                  <a:cubicBezTo>
                    <a:pt x="61" y="279"/>
                    <a:pt x="94" y="326"/>
                    <a:pt x="142" y="326"/>
                  </a:cubicBezTo>
                  <a:cubicBezTo>
                    <a:pt x="191" y="326"/>
                    <a:pt x="223" y="279"/>
                    <a:pt x="223" y="187"/>
                  </a:cubicBezTo>
                  <a:cubicBezTo>
                    <a:pt x="223" y="94"/>
                    <a:pt x="191" y="48"/>
                    <a:pt x="142" y="48"/>
                  </a:cubicBezTo>
                  <a:cubicBezTo>
                    <a:pt x="94" y="48"/>
                    <a:pt x="61" y="94"/>
                    <a:pt x="61" y="187"/>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19" name="Freeform 11"/>
            <p:cNvSpPr>
              <a:spLocks/>
            </p:cNvSpPr>
            <p:nvPr userDrawn="1"/>
          </p:nvSpPr>
          <p:spPr bwMode="auto">
            <a:xfrm>
              <a:off x="3641725" y="4078288"/>
              <a:ext cx="395288" cy="604838"/>
            </a:xfrm>
            <a:custGeom>
              <a:avLst/>
              <a:gdLst>
                <a:gd name="T0" fmla="*/ 184 w 245"/>
                <a:gd name="T1" fmla="*/ 106 h 374"/>
                <a:gd name="T2" fmla="*/ 125 w 245"/>
                <a:gd name="T3" fmla="*/ 47 h 374"/>
                <a:gd name="T4" fmla="*/ 70 w 245"/>
                <a:gd name="T5" fmla="*/ 94 h 374"/>
                <a:gd name="T6" fmla="*/ 131 w 245"/>
                <a:gd name="T7" fmla="*/ 155 h 374"/>
                <a:gd name="T8" fmla="*/ 148 w 245"/>
                <a:gd name="T9" fmla="*/ 160 h 374"/>
                <a:gd name="T10" fmla="*/ 245 w 245"/>
                <a:gd name="T11" fmla="*/ 267 h 374"/>
                <a:gd name="T12" fmla="*/ 126 w 245"/>
                <a:gd name="T13" fmla="*/ 374 h 374"/>
                <a:gd name="T14" fmla="*/ 0 w 245"/>
                <a:gd name="T15" fmla="*/ 281 h 374"/>
                <a:gd name="T16" fmla="*/ 55 w 245"/>
                <a:gd name="T17" fmla="*/ 261 h 374"/>
                <a:gd name="T18" fmla="*/ 124 w 245"/>
                <a:gd name="T19" fmla="*/ 327 h 374"/>
                <a:gd name="T20" fmla="*/ 187 w 245"/>
                <a:gd name="T21" fmla="*/ 275 h 374"/>
                <a:gd name="T22" fmla="*/ 123 w 245"/>
                <a:gd name="T23" fmla="*/ 213 h 374"/>
                <a:gd name="T24" fmla="*/ 106 w 245"/>
                <a:gd name="T25" fmla="*/ 207 h 374"/>
                <a:gd name="T26" fmla="*/ 13 w 245"/>
                <a:gd name="T27" fmla="*/ 98 h 374"/>
                <a:gd name="T28" fmla="*/ 123 w 245"/>
                <a:gd name="T29" fmla="*/ 0 h 374"/>
                <a:gd name="T30" fmla="*/ 240 w 245"/>
                <a:gd name="T31" fmla="*/ 90 h 374"/>
                <a:gd name="T32" fmla="*/ 184 w 245"/>
                <a:gd name="T33" fmla="*/ 106 h 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5" h="374">
                  <a:moveTo>
                    <a:pt x="184" y="106"/>
                  </a:moveTo>
                  <a:cubicBezTo>
                    <a:pt x="175" y="67"/>
                    <a:pt x="156" y="47"/>
                    <a:pt x="125" y="47"/>
                  </a:cubicBezTo>
                  <a:cubicBezTo>
                    <a:pt x="90" y="47"/>
                    <a:pt x="70" y="65"/>
                    <a:pt x="70" y="94"/>
                  </a:cubicBezTo>
                  <a:cubicBezTo>
                    <a:pt x="70" y="126"/>
                    <a:pt x="83" y="140"/>
                    <a:pt x="131" y="155"/>
                  </a:cubicBezTo>
                  <a:cubicBezTo>
                    <a:pt x="148" y="160"/>
                    <a:pt x="148" y="160"/>
                    <a:pt x="148" y="160"/>
                  </a:cubicBezTo>
                  <a:cubicBezTo>
                    <a:pt x="224" y="183"/>
                    <a:pt x="245" y="214"/>
                    <a:pt x="245" y="267"/>
                  </a:cubicBezTo>
                  <a:cubicBezTo>
                    <a:pt x="245" y="331"/>
                    <a:pt x="205" y="374"/>
                    <a:pt x="126" y="374"/>
                  </a:cubicBezTo>
                  <a:cubicBezTo>
                    <a:pt x="61" y="374"/>
                    <a:pt x="16" y="344"/>
                    <a:pt x="0" y="281"/>
                  </a:cubicBezTo>
                  <a:cubicBezTo>
                    <a:pt x="55" y="261"/>
                    <a:pt x="55" y="261"/>
                    <a:pt x="55" y="261"/>
                  </a:cubicBezTo>
                  <a:cubicBezTo>
                    <a:pt x="64" y="303"/>
                    <a:pt x="89" y="327"/>
                    <a:pt x="124" y="327"/>
                  </a:cubicBezTo>
                  <a:cubicBezTo>
                    <a:pt x="168" y="327"/>
                    <a:pt x="187" y="306"/>
                    <a:pt x="187" y="275"/>
                  </a:cubicBezTo>
                  <a:cubicBezTo>
                    <a:pt x="187" y="244"/>
                    <a:pt x="177" y="229"/>
                    <a:pt x="123" y="213"/>
                  </a:cubicBezTo>
                  <a:cubicBezTo>
                    <a:pt x="106" y="207"/>
                    <a:pt x="106" y="207"/>
                    <a:pt x="106" y="207"/>
                  </a:cubicBezTo>
                  <a:cubicBezTo>
                    <a:pt x="35" y="184"/>
                    <a:pt x="13" y="154"/>
                    <a:pt x="13" y="98"/>
                  </a:cubicBezTo>
                  <a:cubicBezTo>
                    <a:pt x="13" y="44"/>
                    <a:pt x="52" y="0"/>
                    <a:pt x="123" y="0"/>
                  </a:cubicBezTo>
                  <a:cubicBezTo>
                    <a:pt x="182" y="0"/>
                    <a:pt x="223" y="30"/>
                    <a:pt x="240" y="90"/>
                  </a:cubicBezTo>
                  <a:lnTo>
                    <a:pt x="184" y="106"/>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0" name="Freeform 12"/>
            <p:cNvSpPr>
              <a:spLocks noEditPoints="1"/>
            </p:cNvSpPr>
            <p:nvPr userDrawn="1"/>
          </p:nvSpPr>
          <p:spPr bwMode="auto">
            <a:xfrm>
              <a:off x="4081463" y="4087813"/>
              <a:ext cx="441325" cy="584200"/>
            </a:xfrm>
            <a:custGeom>
              <a:avLst/>
              <a:gdLst>
                <a:gd name="T0" fmla="*/ 273 w 273"/>
                <a:gd name="T1" fmla="*/ 361 h 361"/>
                <a:gd name="T2" fmla="*/ 213 w 273"/>
                <a:gd name="T3" fmla="*/ 361 h 361"/>
                <a:gd name="T4" fmla="*/ 185 w 273"/>
                <a:gd name="T5" fmla="*/ 255 h 361"/>
                <a:gd name="T6" fmla="*/ 83 w 273"/>
                <a:gd name="T7" fmla="*/ 255 h 361"/>
                <a:gd name="T8" fmla="*/ 54 w 273"/>
                <a:gd name="T9" fmla="*/ 361 h 361"/>
                <a:gd name="T10" fmla="*/ 0 w 273"/>
                <a:gd name="T11" fmla="*/ 361 h 361"/>
                <a:gd name="T12" fmla="*/ 102 w 273"/>
                <a:gd name="T13" fmla="*/ 0 h 361"/>
                <a:gd name="T14" fmla="*/ 171 w 273"/>
                <a:gd name="T15" fmla="*/ 0 h 361"/>
                <a:gd name="T16" fmla="*/ 273 w 273"/>
                <a:gd name="T17" fmla="*/ 361 h 361"/>
                <a:gd name="T18" fmla="*/ 155 w 273"/>
                <a:gd name="T19" fmla="*/ 135 h 361"/>
                <a:gd name="T20" fmla="*/ 136 w 273"/>
                <a:gd name="T21" fmla="*/ 46 h 361"/>
                <a:gd name="T22" fmla="*/ 132 w 273"/>
                <a:gd name="T23" fmla="*/ 46 h 361"/>
                <a:gd name="T24" fmla="*/ 111 w 273"/>
                <a:gd name="T25" fmla="*/ 135 h 361"/>
                <a:gd name="T26" fmla="*/ 93 w 273"/>
                <a:gd name="T27" fmla="*/ 208 h 361"/>
                <a:gd name="T28" fmla="*/ 175 w 273"/>
                <a:gd name="T29" fmla="*/ 208 h 361"/>
                <a:gd name="T30" fmla="*/ 155 w 273"/>
                <a:gd name="T31" fmla="*/ 135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3" h="361">
                  <a:moveTo>
                    <a:pt x="273" y="361"/>
                  </a:moveTo>
                  <a:cubicBezTo>
                    <a:pt x="213" y="361"/>
                    <a:pt x="213" y="361"/>
                    <a:pt x="213" y="361"/>
                  </a:cubicBezTo>
                  <a:cubicBezTo>
                    <a:pt x="185" y="255"/>
                    <a:pt x="185" y="255"/>
                    <a:pt x="185" y="255"/>
                  </a:cubicBezTo>
                  <a:cubicBezTo>
                    <a:pt x="83" y="255"/>
                    <a:pt x="83" y="255"/>
                    <a:pt x="83" y="255"/>
                  </a:cubicBezTo>
                  <a:cubicBezTo>
                    <a:pt x="54" y="361"/>
                    <a:pt x="54" y="361"/>
                    <a:pt x="54" y="361"/>
                  </a:cubicBezTo>
                  <a:cubicBezTo>
                    <a:pt x="0" y="361"/>
                    <a:pt x="0" y="361"/>
                    <a:pt x="0" y="361"/>
                  </a:cubicBezTo>
                  <a:cubicBezTo>
                    <a:pt x="102" y="0"/>
                    <a:pt x="102" y="0"/>
                    <a:pt x="102" y="0"/>
                  </a:cubicBezTo>
                  <a:cubicBezTo>
                    <a:pt x="171" y="0"/>
                    <a:pt x="171" y="0"/>
                    <a:pt x="171" y="0"/>
                  </a:cubicBezTo>
                  <a:lnTo>
                    <a:pt x="273" y="361"/>
                  </a:lnTo>
                  <a:close/>
                  <a:moveTo>
                    <a:pt x="155" y="135"/>
                  </a:moveTo>
                  <a:cubicBezTo>
                    <a:pt x="148" y="107"/>
                    <a:pt x="143" y="80"/>
                    <a:pt x="136" y="46"/>
                  </a:cubicBezTo>
                  <a:cubicBezTo>
                    <a:pt x="132" y="46"/>
                    <a:pt x="132" y="46"/>
                    <a:pt x="132" y="46"/>
                  </a:cubicBezTo>
                  <a:cubicBezTo>
                    <a:pt x="125" y="81"/>
                    <a:pt x="119" y="107"/>
                    <a:pt x="111" y="135"/>
                  </a:cubicBezTo>
                  <a:cubicBezTo>
                    <a:pt x="93" y="208"/>
                    <a:pt x="93" y="208"/>
                    <a:pt x="93" y="208"/>
                  </a:cubicBezTo>
                  <a:cubicBezTo>
                    <a:pt x="175" y="208"/>
                    <a:pt x="175" y="208"/>
                    <a:pt x="175" y="208"/>
                  </a:cubicBezTo>
                  <a:lnTo>
                    <a:pt x="155" y="135"/>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1" name="Freeform 13"/>
            <p:cNvSpPr>
              <a:spLocks/>
            </p:cNvSpPr>
            <p:nvPr userDrawn="1"/>
          </p:nvSpPr>
          <p:spPr bwMode="auto">
            <a:xfrm>
              <a:off x="4597400" y="4087813"/>
              <a:ext cx="415925" cy="584200"/>
            </a:xfrm>
            <a:custGeom>
              <a:avLst/>
              <a:gdLst>
                <a:gd name="T0" fmla="*/ 135 w 262"/>
                <a:gd name="T1" fmla="*/ 147 h 368"/>
                <a:gd name="T2" fmla="*/ 262 w 262"/>
                <a:gd name="T3" fmla="*/ 368 h 368"/>
                <a:gd name="T4" fmla="*/ 195 w 262"/>
                <a:gd name="T5" fmla="*/ 368 h 368"/>
                <a:gd name="T6" fmla="*/ 96 w 262"/>
                <a:gd name="T7" fmla="*/ 192 h 368"/>
                <a:gd name="T8" fmla="*/ 58 w 262"/>
                <a:gd name="T9" fmla="*/ 239 h 368"/>
                <a:gd name="T10" fmla="*/ 58 w 262"/>
                <a:gd name="T11" fmla="*/ 368 h 368"/>
                <a:gd name="T12" fmla="*/ 0 w 262"/>
                <a:gd name="T13" fmla="*/ 368 h 368"/>
                <a:gd name="T14" fmla="*/ 0 w 262"/>
                <a:gd name="T15" fmla="*/ 0 h 368"/>
                <a:gd name="T16" fmla="*/ 58 w 262"/>
                <a:gd name="T17" fmla="*/ 0 h 368"/>
                <a:gd name="T18" fmla="*/ 58 w 262"/>
                <a:gd name="T19" fmla="*/ 168 h 368"/>
                <a:gd name="T20" fmla="*/ 185 w 262"/>
                <a:gd name="T21" fmla="*/ 0 h 368"/>
                <a:gd name="T22" fmla="*/ 252 w 262"/>
                <a:gd name="T23" fmla="*/ 0 h 368"/>
                <a:gd name="T24" fmla="*/ 135 w 262"/>
                <a:gd name="T25" fmla="*/ 147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2" h="368">
                  <a:moveTo>
                    <a:pt x="135" y="147"/>
                  </a:moveTo>
                  <a:lnTo>
                    <a:pt x="262" y="368"/>
                  </a:lnTo>
                  <a:lnTo>
                    <a:pt x="195" y="368"/>
                  </a:lnTo>
                  <a:lnTo>
                    <a:pt x="96" y="192"/>
                  </a:lnTo>
                  <a:lnTo>
                    <a:pt x="58" y="239"/>
                  </a:lnTo>
                  <a:lnTo>
                    <a:pt x="58" y="368"/>
                  </a:lnTo>
                  <a:lnTo>
                    <a:pt x="0" y="368"/>
                  </a:lnTo>
                  <a:lnTo>
                    <a:pt x="0" y="0"/>
                  </a:lnTo>
                  <a:lnTo>
                    <a:pt x="58" y="0"/>
                  </a:lnTo>
                  <a:lnTo>
                    <a:pt x="58" y="168"/>
                  </a:lnTo>
                  <a:lnTo>
                    <a:pt x="185" y="0"/>
                  </a:lnTo>
                  <a:lnTo>
                    <a:pt x="252" y="0"/>
                  </a:lnTo>
                  <a:lnTo>
                    <a:pt x="135" y="147"/>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2" name="Freeform 14"/>
            <p:cNvSpPr>
              <a:spLocks noEditPoints="1"/>
            </p:cNvSpPr>
            <p:nvPr userDrawn="1"/>
          </p:nvSpPr>
          <p:spPr bwMode="auto">
            <a:xfrm>
              <a:off x="5035550" y="4087813"/>
              <a:ext cx="441325" cy="584200"/>
            </a:xfrm>
            <a:custGeom>
              <a:avLst/>
              <a:gdLst>
                <a:gd name="T0" fmla="*/ 273 w 273"/>
                <a:gd name="T1" fmla="*/ 361 h 361"/>
                <a:gd name="T2" fmla="*/ 213 w 273"/>
                <a:gd name="T3" fmla="*/ 361 h 361"/>
                <a:gd name="T4" fmla="*/ 185 w 273"/>
                <a:gd name="T5" fmla="*/ 255 h 361"/>
                <a:gd name="T6" fmla="*/ 83 w 273"/>
                <a:gd name="T7" fmla="*/ 255 h 361"/>
                <a:gd name="T8" fmla="*/ 54 w 273"/>
                <a:gd name="T9" fmla="*/ 361 h 361"/>
                <a:gd name="T10" fmla="*/ 0 w 273"/>
                <a:gd name="T11" fmla="*/ 361 h 361"/>
                <a:gd name="T12" fmla="*/ 101 w 273"/>
                <a:gd name="T13" fmla="*/ 0 h 361"/>
                <a:gd name="T14" fmla="*/ 171 w 273"/>
                <a:gd name="T15" fmla="*/ 0 h 361"/>
                <a:gd name="T16" fmla="*/ 273 w 273"/>
                <a:gd name="T17" fmla="*/ 361 h 361"/>
                <a:gd name="T18" fmla="*/ 155 w 273"/>
                <a:gd name="T19" fmla="*/ 135 h 361"/>
                <a:gd name="T20" fmla="*/ 136 w 273"/>
                <a:gd name="T21" fmla="*/ 46 h 361"/>
                <a:gd name="T22" fmla="*/ 132 w 273"/>
                <a:gd name="T23" fmla="*/ 46 h 361"/>
                <a:gd name="T24" fmla="*/ 111 w 273"/>
                <a:gd name="T25" fmla="*/ 135 h 361"/>
                <a:gd name="T26" fmla="*/ 93 w 273"/>
                <a:gd name="T27" fmla="*/ 208 h 361"/>
                <a:gd name="T28" fmla="*/ 175 w 273"/>
                <a:gd name="T29" fmla="*/ 208 h 361"/>
                <a:gd name="T30" fmla="*/ 155 w 273"/>
                <a:gd name="T31" fmla="*/ 135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3" h="361">
                  <a:moveTo>
                    <a:pt x="273" y="361"/>
                  </a:moveTo>
                  <a:cubicBezTo>
                    <a:pt x="213" y="361"/>
                    <a:pt x="213" y="361"/>
                    <a:pt x="213" y="361"/>
                  </a:cubicBezTo>
                  <a:cubicBezTo>
                    <a:pt x="185" y="255"/>
                    <a:pt x="185" y="255"/>
                    <a:pt x="185" y="255"/>
                  </a:cubicBezTo>
                  <a:cubicBezTo>
                    <a:pt x="83" y="255"/>
                    <a:pt x="83" y="255"/>
                    <a:pt x="83" y="255"/>
                  </a:cubicBezTo>
                  <a:cubicBezTo>
                    <a:pt x="54" y="361"/>
                    <a:pt x="54" y="361"/>
                    <a:pt x="54" y="361"/>
                  </a:cubicBezTo>
                  <a:cubicBezTo>
                    <a:pt x="0" y="361"/>
                    <a:pt x="0" y="361"/>
                    <a:pt x="0" y="361"/>
                  </a:cubicBezTo>
                  <a:cubicBezTo>
                    <a:pt x="101" y="0"/>
                    <a:pt x="101" y="0"/>
                    <a:pt x="101" y="0"/>
                  </a:cubicBezTo>
                  <a:cubicBezTo>
                    <a:pt x="171" y="0"/>
                    <a:pt x="171" y="0"/>
                    <a:pt x="171" y="0"/>
                  </a:cubicBezTo>
                  <a:lnTo>
                    <a:pt x="273" y="361"/>
                  </a:lnTo>
                  <a:close/>
                  <a:moveTo>
                    <a:pt x="155" y="135"/>
                  </a:moveTo>
                  <a:cubicBezTo>
                    <a:pt x="148" y="107"/>
                    <a:pt x="143" y="80"/>
                    <a:pt x="136" y="46"/>
                  </a:cubicBezTo>
                  <a:cubicBezTo>
                    <a:pt x="132" y="46"/>
                    <a:pt x="132" y="46"/>
                    <a:pt x="132" y="46"/>
                  </a:cubicBezTo>
                  <a:cubicBezTo>
                    <a:pt x="125" y="81"/>
                    <a:pt x="119" y="107"/>
                    <a:pt x="111" y="135"/>
                  </a:cubicBezTo>
                  <a:cubicBezTo>
                    <a:pt x="93" y="208"/>
                    <a:pt x="93" y="208"/>
                    <a:pt x="93" y="208"/>
                  </a:cubicBezTo>
                  <a:cubicBezTo>
                    <a:pt x="175" y="208"/>
                    <a:pt x="175" y="208"/>
                    <a:pt x="175" y="208"/>
                  </a:cubicBezTo>
                  <a:lnTo>
                    <a:pt x="155" y="135"/>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3" name="Freeform 15"/>
            <p:cNvSpPr>
              <a:spLocks/>
            </p:cNvSpPr>
            <p:nvPr userDrawn="1"/>
          </p:nvSpPr>
          <p:spPr bwMode="auto">
            <a:xfrm>
              <a:off x="5738813" y="4087813"/>
              <a:ext cx="407988" cy="595313"/>
            </a:xfrm>
            <a:custGeom>
              <a:avLst/>
              <a:gdLst>
                <a:gd name="T0" fmla="*/ 252 w 252"/>
                <a:gd name="T1" fmla="*/ 236 h 368"/>
                <a:gd name="T2" fmla="*/ 127 w 252"/>
                <a:gd name="T3" fmla="*/ 368 h 368"/>
                <a:gd name="T4" fmla="*/ 0 w 252"/>
                <a:gd name="T5" fmla="*/ 236 h 368"/>
                <a:gd name="T6" fmla="*/ 0 w 252"/>
                <a:gd name="T7" fmla="*/ 0 h 368"/>
                <a:gd name="T8" fmla="*/ 58 w 252"/>
                <a:gd name="T9" fmla="*/ 0 h 368"/>
                <a:gd name="T10" fmla="*/ 58 w 252"/>
                <a:gd name="T11" fmla="*/ 235 h 368"/>
                <a:gd name="T12" fmla="*/ 128 w 252"/>
                <a:gd name="T13" fmla="*/ 320 h 368"/>
                <a:gd name="T14" fmla="*/ 198 w 252"/>
                <a:gd name="T15" fmla="*/ 235 h 368"/>
                <a:gd name="T16" fmla="*/ 198 w 252"/>
                <a:gd name="T17" fmla="*/ 0 h 368"/>
                <a:gd name="T18" fmla="*/ 252 w 252"/>
                <a:gd name="T19" fmla="*/ 0 h 368"/>
                <a:gd name="T20" fmla="*/ 252 w 252"/>
                <a:gd name="T21" fmla="*/ 236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2" h="368">
                  <a:moveTo>
                    <a:pt x="252" y="236"/>
                  </a:moveTo>
                  <a:cubicBezTo>
                    <a:pt x="252" y="323"/>
                    <a:pt x="204" y="368"/>
                    <a:pt x="127" y="368"/>
                  </a:cubicBezTo>
                  <a:cubicBezTo>
                    <a:pt x="50" y="368"/>
                    <a:pt x="0" y="325"/>
                    <a:pt x="0" y="236"/>
                  </a:cubicBezTo>
                  <a:cubicBezTo>
                    <a:pt x="0" y="0"/>
                    <a:pt x="0" y="0"/>
                    <a:pt x="0" y="0"/>
                  </a:cubicBezTo>
                  <a:cubicBezTo>
                    <a:pt x="58" y="0"/>
                    <a:pt x="58" y="0"/>
                    <a:pt x="58" y="0"/>
                  </a:cubicBezTo>
                  <a:cubicBezTo>
                    <a:pt x="58" y="235"/>
                    <a:pt x="58" y="235"/>
                    <a:pt x="58" y="235"/>
                  </a:cubicBezTo>
                  <a:cubicBezTo>
                    <a:pt x="58" y="295"/>
                    <a:pt x="84" y="320"/>
                    <a:pt x="128" y="320"/>
                  </a:cubicBezTo>
                  <a:cubicBezTo>
                    <a:pt x="172" y="320"/>
                    <a:pt x="198" y="295"/>
                    <a:pt x="198" y="235"/>
                  </a:cubicBezTo>
                  <a:cubicBezTo>
                    <a:pt x="198" y="0"/>
                    <a:pt x="198" y="0"/>
                    <a:pt x="198" y="0"/>
                  </a:cubicBezTo>
                  <a:cubicBezTo>
                    <a:pt x="252" y="0"/>
                    <a:pt x="252" y="0"/>
                    <a:pt x="252" y="0"/>
                  </a:cubicBezTo>
                  <a:lnTo>
                    <a:pt x="252" y="236"/>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4" name="Freeform 16"/>
            <p:cNvSpPr>
              <a:spLocks/>
            </p:cNvSpPr>
            <p:nvPr userDrawn="1"/>
          </p:nvSpPr>
          <p:spPr bwMode="auto">
            <a:xfrm>
              <a:off x="6267450" y="4087813"/>
              <a:ext cx="411163" cy="584200"/>
            </a:xfrm>
            <a:custGeom>
              <a:avLst/>
              <a:gdLst>
                <a:gd name="T0" fmla="*/ 254 w 254"/>
                <a:gd name="T1" fmla="*/ 361 h 361"/>
                <a:gd name="T2" fmla="*/ 183 w 254"/>
                <a:gd name="T3" fmla="*/ 361 h 361"/>
                <a:gd name="T4" fmla="*/ 103 w 254"/>
                <a:gd name="T5" fmla="*/ 175 h 361"/>
                <a:gd name="T6" fmla="*/ 56 w 254"/>
                <a:gd name="T7" fmla="*/ 56 h 361"/>
                <a:gd name="T8" fmla="*/ 50 w 254"/>
                <a:gd name="T9" fmla="*/ 56 h 361"/>
                <a:gd name="T10" fmla="*/ 53 w 254"/>
                <a:gd name="T11" fmla="*/ 186 h 361"/>
                <a:gd name="T12" fmla="*/ 53 w 254"/>
                <a:gd name="T13" fmla="*/ 361 h 361"/>
                <a:gd name="T14" fmla="*/ 0 w 254"/>
                <a:gd name="T15" fmla="*/ 361 h 361"/>
                <a:gd name="T16" fmla="*/ 0 w 254"/>
                <a:gd name="T17" fmla="*/ 0 h 361"/>
                <a:gd name="T18" fmla="*/ 87 w 254"/>
                <a:gd name="T19" fmla="*/ 0 h 361"/>
                <a:gd name="T20" fmla="*/ 155 w 254"/>
                <a:gd name="T21" fmla="*/ 160 h 361"/>
                <a:gd name="T22" fmla="*/ 199 w 254"/>
                <a:gd name="T23" fmla="*/ 284 h 361"/>
                <a:gd name="T24" fmla="*/ 205 w 254"/>
                <a:gd name="T25" fmla="*/ 284 h 361"/>
                <a:gd name="T26" fmla="*/ 201 w 254"/>
                <a:gd name="T27" fmla="*/ 152 h 361"/>
                <a:gd name="T28" fmla="*/ 201 w 254"/>
                <a:gd name="T29" fmla="*/ 0 h 361"/>
                <a:gd name="T30" fmla="*/ 254 w 254"/>
                <a:gd name="T31" fmla="*/ 0 h 361"/>
                <a:gd name="T32" fmla="*/ 254 w 254"/>
                <a:gd name="T33" fmla="*/ 361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4" h="361">
                  <a:moveTo>
                    <a:pt x="254" y="361"/>
                  </a:moveTo>
                  <a:cubicBezTo>
                    <a:pt x="183" y="361"/>
                    <a:pt x="183" y="361"/>
                    <a:pt x="183" y="361"/>
                  </a:cubicBezTo>
                  <a:cubicBezTo>
                    <a:pt x="103" y="175"/>
                    <a:pt x="103" y="175"/>
                    <a:pt x="103" y="175"/>
                  </a:cubicBezTo>
                  <a:cubicBezTo>
                    <a:pt x="84" y="130"/>
                    <a:pt x="71" y="96"/>
                    <a:pt x="56" y="56"/>
                  </a:cubicBezTo>
                  <a:cubicBezTo>
                    <a:pt x="50" y="56"/>
                    <a:pt x="50" y="56"/>
                    <a:pt x="50" y="56"/>
                  </a:cubicBezTo>
                  <a:cubicBezTo>
                    <a:pt x="52" y="99"/>
                    <a:pt x="53" y="141"/>
                    <a:pt x="53" y="186"/>
                  </a:cubicBezTo>
                  <a:cubicBezTo>
                    <a:pt x="53" y="361"/>
                    <a:pt x="53" y="361"/>
                    <a:pt x="53" y="361"/>
                  </a:cubicBezTo>
                  <a:cubicBezTo>
                    <a:pt x="0" y="361"/>
                    <a:pt x="0" y="361"/>
                    <a:pt x="0" y="361"/>
                  </a:cubicBezTo>
                  <a:cubicBezTo>
                    <a:pt x="0" y="0"/>
                    <a:pt x="0" y="0"/>
                    <a:pt x="0" y="0"/>
                  </a:cubicBezTo>
                  <a:cubicBezTo>
                    <a:pt x="87" y="0"/>
                    <a:pt x="87" y="0"/>
                    <a:pt x="87" y="0"/>
                  </a:cubicBezTo>
                  <a:cubicBezTo>
                    <a:pt x="155" y="160"/>
                    <a:pt x="155" y="160"/>
                    <a:pt x="155" y="160"/>
                  </a:cubicBezTo>
                  <a:cubicBezTo>
                    <a:pt x="174" y="205"/>
                    <a:pt x="187" y="242"/>
                    <a:pt x="199" y="284"/>
                  </a:cubicBezTo>
                  <a:cubicBezTo>
                    <a:pt x="205" y="284"/>
                    <a:pt x="205" y="284"/>
                    <a:pt x="205" y="284"/>
                  </a:cubicBezTo>
                  <a:cubicBezTo>
                    <a:pt x="203" y="240"/>
                    <a:pt x="201" y="200"/>
                    <a:pt x="201" y="152"/>
                  </a:cubicBezTo>
                  <a:cubicBezTo>
                    <a:pt x="201" y="0"/>
                    <a:pt x="201" y="0"/>
                    <a:pt x="201" y="0"/>
                  </a:cubicBezTo>
                  <a:cubicBezTo>
                    <a:pt x="254" y="0"/>
                    <a:pt x="254" y="0"/>
                    <a:pt x="254" y="0"/>
                  </a:cubicBezTo>
                  <a:lnTo>
                    <a:pt x="254" y="361"/>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5" name="Rectangle 17"/>
            <p:cNvSpPr>
              <a:spLocks noChangeArrowheads="1"/>
            </p:cNvSpPr>
            <p:nvPr userDrawn="1"/>
          </p:nvSpPr>
          <p:spPr bwMode="auto">
            <a:xfrm>
              <a:off x="6799263" y="4087813"/>
              <a:ext cx="95250" cy="584200"/>
            </a:xfrm>
            <a:prstGeom prst="rect">
              <a:avLst/>
            </a:prstGeom>
            <a:solidFill>
              <a:srgbClr val="2134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6" name="Freeform 18"/>
            <p:cNvSpPr>
              <a:spLocks/>
            </p:cNvSpPr>
            <p:nvPr userDrawn="1"/>
          </p:nvSpPr>
          <p:spPr bwMode="auto">
            <a:xfrm>
              <a:off x="6967538" y="4087813"/>
              <a:ext cx="441325" cy="584200"/>
            </a:xfrm>
            <a:custGeom>
              <a:avLst/>
              <a:gdLst>
                <a:gd name="T0" fmla="*/ 172 w 273"/>
                <a:gd name="T1" fmla="*/ 361 h 361"/>
                <a:gd name="T2" fmla="*/ 100 w 273"/>
                <a:gd name="T3" fmla="*/ 361 h 361"/>
                <a:gd name="T4" fmla="*/ 0 w 273"/>
                <a:gd name="T5" fmla="*/ 0 h 361"/>
                <a:gd name="T6" fmla="*/ 62 w 273"/>
                <a:gd name="T7" fmla="*/ 0 h 361"/>
                <a:gd name="T8" fmla="*/ 105 w 273"/>
                <a:gd name="T9" fmla="*/ 170 h 361"/>
                <a:gd name="T10" fmla="*/ 136 w 273"/>
                <a:gd name="T11" fmla="*/ 303 h 361"/>
                <a:gd name="T12" fmla="*/ 142 w 273"/>
                <a:gd name="T13" fmla="*/ 303 h 361"/>
                <a:gd name="T14" fmla="*/ 173 w 273"/>
                <a:gd name="T15" fmla="*/ 172 h 361"/>
                <a:gd name="T16" fmla="*/ 217 w 273"/>
                <a:gd name="T17" fmla="*/ 0 h 361"/>
                <a:gd name="T18" fmla="*/ 273 w 273"/>
                <a:gd name="T19" fmla="*/ 0 h 361"/>
                <a:gd name="T20" fmla="*/ 172 w 273"/>
                <a:gd name="T21" fmla="*/ 361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3" h="361">
                  <a:moveTo>
                    <a:pt x="172" y="361"/>
                  </a:moveTo>
                  <a:cubicBezTo>
                    <a:pt x="100" y="361"/>
                    <a:pt x="100" y="361"/>
                    <a:pt x="100" y="361"/>
                  </a:cubicBezTo>
                  <a:cubicBezTo>
                    <a:pt x="0" y="0"/>
                    <a:pt x="0" y="0"/>
                    <a:pt x="0" y="0"/>
                  </a:cubicBezTo>
                  <a:cubicBezTo>
                    <a:pt x="62" y="0"/>
                    <a:pt x="62" y="0"/>
                    <a:pt x="62" y="0"/>
                  </a:cubicBezTo>
                  <a:cubicBezTo>
                    <a:pt x="105" y="170"/>
                    <a:pt x="105" y="170"/>
                    <a:pt x="105" y="170"/>
                  </a:cubicBezTo>
                  <a:cubicBezTo>
                    <a:pt x="117" y="217"/>
                    <a:pt x="126" y="259"/>
                    <a:pt x="136" y="303"/>
                  </a:cubicBezTo>
                  <a:cubicBezTo>
                    <a:pt x="142" y="303"/>
                    <a:pt x="142" y="303"/>
                    <a:pt x="142" y="303"/>
                  </a:cubicBezTo>
                  <a:cubicBezTo>
                    <a:pt x="152" y="260"/>
                    <a:pt x="161" y="218"/>
                    <a:pt x="173" y="172"/>
                  </a:cubicBezTo>
                  <a:cubicBezTo>
                    <a:pt x="217" y="0"/>
                    <a:pt x="217" y="0"/>
                    <a:pt x="217" y="0"/>
                  </a:cubicBezTo>
                  <a:cubicBezTo>
                    <a:pt x="273" y="0"/>
                    <a:pt x="273" y="0"/>
                    <a:pt x="273" y="0"/>
                  </a:cubicBezTo>
                  <a:lnTo>
                    <a:pt x="172" y="361"/>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7" name="Freeform 19"/>
            <p:cNvSpPr>
              <a:spLocks/>
            </p:cNvSpPr>
            <p:nvPr userDrawn="1"/>
          </p:nvSpPr>
          <p:spPr bwMode="auto">
            <a:xfrm>
              <a:off x="7483475" y="4087813"/>
              <a:ext cx="358775" cy="584200"/>
            </a:xfrm>
            <a:custGeom>
              <a:avLst/>
              <a:gdLst>
                <a:gd name="T0" fmla="*/ 223 w 226"/>
                <a:gd name="T1" fmla="*/ 51 h 368"/>
                <a:gd name="T2" fmla="*/ 59 w 226"/>
                <a:gd name="T3" fmla="*/ 51 h 368"/>
                <a:gd name="T4" fmla="*/ 59 w 226"/>
                <a:gd name="T5" fmla="*/ 148 h 368"/>
                <a:gd name="T6" fmla="*/ 182 w 226"/>
                <a:gd name="T7" fmla="*/ 148 h 368"/>
                <a:gd name="T8" fmla="*/ 182 w 226"/>
                <a:gd name="T9" fmla="*/ 199 h 368"/>
                <a:gd name="T10" fmla="*/ 59 w 226"/>
                <a:gd name="T11" fmla="*/ 199 h 368"/>
                <a:gd name="T12" fmla="*/ 59 w 226"/>
                <a:gd name="T13" fmla="*/ 317 h 368"/>
                <a:gd name="T14" fmla="*/ 226 w 226"/>
                <a:gd name="T15" fmla="*/ 317 h 368"/>
                <a:gd name="T16" fmla="*/ 226 w 226"/>
                <a:gd name="T17" fmla="*/ 368 h 368"/>
                <a:gd name="T18" fmla="*/ 0 w 226"/>
                <a:gd name="T19" fmla="*/ 368 h 368"/>
                <a:gd name="T20" fmla="*/ 0 w 226"/>
                <a:gd name="T21" fmla="*/ 0 h 368"/>
                <a:gd name="T22" fmla="*/ 223 w 226"/>
                <a:gd name="T23" fmla="*/ 0 h 368"/>
                <a:gd name="T24" fmla="*/ 223 w 226"/>
                <a:gd name="T25" fmla="*/ 51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6" h="368">
                  <a:moveTo>
                    <a:pt x="223" y="51"/>
                  </a:moveTo>
                  <a:lnTo>
                    <a:pt x="59" y="51"/>
                  </a:lnTo>
                  <a:lnTo>
                    <a:pt x="59" y="148"/>
                  </a:lnTo>
                  <a:lnTo>
                    <a:pt x="182" y="148"/>
                  </a:lnTo>
                  <a:lnTo>
                    <a:pt x="182" y="199"/>
                  </a:lnTo>
                  <a:lnTo>
                    <a:pt x="59" y="199"/>
                  </a:lnTo>
                  <a:lnTo>
                    <a:pt x="59" y="317"/>
                  </a:lnTo>
                  <a:lnTo>
                    <a:pt x="226" y="317"/>
                  </a:lnTo>
                  <a:lnTo>
                    <a:pt x="226" y="368"/>
                  </a:lnTo>
                  <a:lnTo>
                    <a:pt x="0" y="368"/>
                  </a:lnTo>
                  <a:lnTo>
                    <a:pt x="0" y="0"/>
                  </a:lnTo>
                  <a:lnTo>
                    <a:pt x="223" y="0"/>
                  </a:lnTo>
                  <a:lnTo>
                    <a:pt x="223" y="51"/>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8" name="Freeform 20"/>
            <p:cNvSpPr>
              <a:spLocks noEditPoints="1"/>
            </p:cNvSpPr>
            <p:nvPr userDrawn="1"/>
          </p:nvSpPr>
          <p:spPr bwMode="auto">
            <a:xfrm>
              <a:off x="7924800" y="4087813"/>
              <a:ext cx="398463" cy="584200"/>
            </a:xfrm>
            <a:custGeom>
              <a:avLst/>
              <a:gdLst>
                <a:gd name="T0" fmla="*/ 119 w 247"/>
                <a:gd name="T1" fmla="*/ 0 h 361"/>
                <a:gd name="T2" fmla="*/ 236 w 247"/>
                <a:gd name="T3" fmla="*/ 98 h 361"/>
                <a:gd name="T4" fmla="*/ 171 w 247"/>
                <a:gd name="T5" fmla="*/ 190 h 361"/>
                <a:gd name="T6" fmla="*/ 247 w 247"/>
                <a:gd name="T7" fmla="*/ 361 h 361"/>
                <a:gd name="T8" fmla="*/ 185 w 247"/>
                <a:gd name="T9" fmla="*/ 361 h 361"/>
                <a:gd name="T10" fmla="*/ 118 w 247"/>
                <a:gd name="T11" fmla="*/ 199 h 361"/>
                <a:gd name="T12" fmla="*/ 103 w 247"/>
                <a:gd name="T13" fmla="*/ 200 h 361"/>
                <a:gd name="T14" fmla="*/ 56 w 247"/>
                <a:gd name="T15" fmla="*/ 200 h 361"/>
                <a:gd name="T16" fmla="*/ 56 w 247"/>
                <a:gd name="T17" fmla="*/ 361 h 361"/>
                <a:gd name="T18" fmla="*/ 0 w 247"/>
                <a:gd name="T19" fmla="*/ 361 h 361"/>
                <a:gd name="T20" fmla="*/ 0 w 247"/>
                <a:gd name="T21" fmla="*/ 0 h 361"/>
                <a:gd name="T22" fmla="*/ 119 w 247"/>
                <a:gd name="T23" fmla="*/ 0 h 361"/>
                <a:gd name="T24" fmla="*/ 56 w 247"/>
                <a:gd name="T25" fmla="*/ 153 h 361"/>
                <a:gd name="T26" fmla="*/ 114 w 247"/>
                <a:gd name="T27" fmla="*/ 153 h 361"/>
                <a:gd name="T28" fmla="*/ 179 w 247"/>
                <a:gd name="T29" fmla="*/ 99 h 361"/>
                <a:gd name="T30" fmla="*/ 116 w 247"/>
                <a:gd name="T31" fmla="*/ 47 h 361"/>
                <a:gd name="T32" fmla="*/ 56 w 247"/>
                <a:gd name="T33" fmla="*/ 47 h 361"/>
                <a:gd name="T34" fmla="*/ 56 w 247"/>
                <a:gd name="T35" fmla="*/ 153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7" h="361">
                  <a:moveTo>
                    <a:pt x="119" y="0"/>
                  </a:moveTo>
                  <a:cubicBezTo>
                    <a:pt x="200" y="0"/>
                    <a:pt x="236" y="35"/>
                    <a:pt x="236" y="98"/>
                  </a:cubicBezTo>
                  <a:cubicBezTo>
                    <a:pt x="236" y="143"/>
                    <a:pt x="213" y="176"/>
                    <a:pt x="171" y="190"/>
                  </a:cubicBezTo>
                  <a:cubicBezTo>
                    <a:pt x="247" y="361"/>
                    <a:pt x="247" y="361"/>
                    <a:pt x="247" y="361"/>
                  </a:cubicBezTo>
                  <a:cubicBezTo>
                    <a:pt x="185" y="361"/>
                    <a:pt x="185" y="361"/>
                    <a:pt x="185" y="361"/>
                  </a:cubicBezTo>
                  <a:cubicBezTo>
                    <a:pt x="118" y="199"/>
                    <a:pt x="118" y="199"/>
                    <a:pt x="118" y="199"/>
                  </a:cubicBezTo>
                  <a:cubicBezTo>
                    <a:pt x="103" y="200"/>
                    <a:pt x="103" y="200"/>
                    <a:pt x="103" y="200"/>
                  </a:cubicBezTo>
                  <a:cubicBezTo>
                    <a:pt x="56" y="200"/>
                    <a:pt x="56" y="200"/>
                    <a:pt x="56" y="200"/>
                  </a:cubicBezTo>
                  <a:cubicBezTo>
                    <a:pt x="56" y="361"/>
                    <a:pt x="56" y="361"/>
                    <a:pt x="56" y="361"/>
                  </a:cubicBezTo>
                  <a:cubicBezTo>
                    <a:pt x="0" y="361"/>
                    <a:pt x="0" y="361"/>
                    <a:pt x="0" y="361"/>
                  </a:cubicBezTo>
                  <a:cubicBezTo>
                    <a:pt x="0" y="0"/>
                    <a:pt x="0" y="0"/>
                    <a:pt x="0" y="0"/>
                  </a:cubicBezTo>
                  <a:lnTo>
                    <a:pt x="119" y="0"/>
                  </a:lnTo>
                  <a:close/>
                  <a:moveTo>
                    <a:pt x="56" y="153"/>
                  </a:moveTo>
                  <a:cubicBezTo>
                    <a:pt x="114" y="153"/>
                    <a:pt x="114" y="153"/>
                    <a:pt x="114" y="153"/>
                  </a:cubicBezTo>
                  <a:cubicBezTo>
                    <a:pt x="159" y="153"/>
                    <a:pt x="179" y="133"/>
                    <a:pt x="179" y="99"/>
                  </a:cubicBezTo>
                  <a:cubicBezTo>
                    <a:pt x="179" y="67"/>
                    <a:pt x="162" y="47"/>
                    <a:pt x="116" y="47"/>
                  </a:cubicBezTo>
                  <a:cubicBezTo>
                    <a:pt x="56" y="47"/>
                    <a:pt x="56" y="47"/>
                    <a:pt x="56" y="47"/>
                  </a:cubicBezTo>
                  <a:lnTo>
                    <a:pt x="56" y="153"/>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29" name="Freeform 21"/>
            <p:cNvSpPr>
              <a:spLocks/>
            </p:cNvSpPr>
            <p:nvPr userDrawn="1"/>
          </p:nvSpPr>
          <p:spPr bwMode="auto">
            <a:xfrm>
              <a:off x="8361363" y="4078288"/>
              <a:ext cx="395288" cy="604838"/>
            </a:xfrm>
            <a:custGeom>
              <a:avLst/>
              <a:gdLst>
                <a:gd name="T0" fmla="*/ 184 w 245"/>
                <a:gd name="T1" fmla="*/ 106 h 374"/>
                <a:gd name="T2" fmla="*/ 125 w 245"/>
                <a:gd name="T3" fmla="*/ 47 h 374"/>
                <a:gd name="T4" fmla="*/ 70 w 245"/>
                <a:gd name="T5" fmla="*/ 94 h 374"/>
                <a:gd name="T6" fmla="*/ 131 w 245"/>
                <a:gd name="T7" fmla="*/ 155 h 374"/>
                <a:gd name="T8" fmla="*/ 148 w 245"/>
                <a:gd name="T9" fmla="*/ 160 h 374"/>
                <a:gd name="T10" fmla="*/ 245 w 245"/>
                <a:gd name="T11" fmla="*/ 267 h 374"/>
                <a:gd name="T12" fmla="*/ 126 w 245"/>
                <a:gd name="T13" fmla="*/ 374 h 374"/>
                <a:gd name="T14" fmla="*/ 0 w 245"/>
                <a:gd name="T15" fmla="*/ 281 h 374"/>
                <a:gd name="T16" fmla="*/ 55 w 245"/>
                <a:gd name="T17" fmla="*/ 261 h 374"/>
                <a:gd name="T18" fmla="*/ 124 w 245"/>
                <a:gd name="T19" fmla="*/ 327 h 374"/>
                <a:gd name="T20" fmla="*/ 188 w 245"/>
                <a:gd name="T21" fmla="*/ 275 h 374"/>
                <a:gd name="T22" fmla="*/ 123 w 245"/>
                <a:gd name="T23" fmla="*/ 213 h 374"/>
                <a:gd name="T24" fmla="*/ 106 w 245"/>
                <a:gd name="T25" fmla="*/ 207 h 374"/>
                <a:gd name="T26" fmla="*/ 13 w 245"/>
                <a:gd name="T27" fmla="*/ 98 h 374"/>
                <a:gd name="T28" fmla="*/ 123 w 245"/>
                <a:gd name="T29" fmla="*/ 0 h 374"/>
                <a:gd name="T30" fmla="*/ 240 w 245"/>
                <a:gd name="T31" fmla="*/ 90 h 374"/>
                <a:gd name="T32" fmla="*/ 184 w 245"/>
                <a:gd name="T33" fmla="*/ 106 h 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5" h="374">
                  <a:moveTo>
                    <a:pt x="184" y="106"/>
                  </a:moveTo>
                  <a:cubicBezTo>
                    <a:pt x="176" y="67"/>
                    <a:pt x="156" y="47"/>
                    <a:pt x="125" y="47"/>
                  </a:cubicBezTo>
                  <a:cubicBezTo>
                    <a:pt x="90" y="47"/>
                    <a:pt x="70" y="65"/>
                    <a:pt x="70" y="94"/>
                  </a:cubicBezTo>
                  <a:cubicBezTo>
                    <a:pt x="70" y="126"/>
                    <a:pt x="83" y="140"/>
                    <a:pt x="131" y="155"/>
                  </a:cubicBezTo>
                  <a:cubicBezTo>
                    <a:pt x="148" y="160"/>
                    <a:pt x="148" y="160"/>
                    <a:pt x="148" y="160"/>
                  </a:cubicBezTo>
                  <a:cubicBezTo>
                    <a:pt x="224" y="183"/>
                    <a:pt x="245" y="214"/>
                    <a:pt x="245" y="267"/>
                  </a:cubicBezTo>
                  <a:cubicBezTo>
                    <a:pt x="245" y="331"/>
                    <a:pt x="205" y="374"/>
                    <a:pt x="126" y="374"/>
                  </a:cubicBezTo>
                  <a:cubicBezTo>
                    <a:pt x="61" y="374"/>
                    <a:pt x="16" y="344"/>
                    <a:pt x="0" y="281"/>
                  </a:cubicBezTo>
                  <a:cubicBezTo>
                    <a:pt x="55" y="261"/>
                    <a:pt x="55" y="261"/>
                    <a:pt x="55" y="261"/>
                  </a:cubicBezTo>
                  <a:cubicBezTo>
                    <a:pt x="64" y="303"/>
                    <a:pt x="89" y="327"/>
                    <a:pt x="124" y="327"/>
                  </a:cubicBezTo>
                  <a:cubicBezTo>
                    <a:pt x="168" y="327"/>
                    <a:pt x="188" y="306"/>
                    <a:pt x="188" y="275"/>
                  </a:cubicBezTo>
                  <a:cubicBezTo>
                    <a:pt x="188" y="244"/>
                    <a:pt x="177" y="229"/>
                    <a:pt x="123" y="213"/>
                  </a:cubicBezTo>
                  <a:cubicBezTo>
                    <a:pt x="106" y="207"/>
                    <a:pt x="106" y="207"/>
                    <a:pt x="106" y="207"/>
                  </a:cubicBezTo>
                  <a:cubicBezTo>
                    <a:pt x="35" y="184"/>
                    <a:pt x="13" y="154"/>
                    <a:pt x="13" y="98"/>
                  </a:cubicBezTo>
                  <a:cubicBezTo>
                    <a:pt x="13" y="44"/>
                    <a:pt x="52" y="0"/>
                    <a:pt x="123" y="0"/>
                  </a:cubicBezTo>
                  <a:cubicBezTo>
                    <a:pt x="182" y="0"/>
                    <a:pt x="223" y="30"/>
                    <a:pt x="240" y="90"/>
                  </a:cubicBezTo>
                  <a:lnTo>
                    <a:pt x="184" y="106"/>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30" name="Rectangle 22"/>
            <p:cNvSpPr>
              <a:spLocks noChangeArrowheads="1"/>
            </p:cNvSpPr>
            <p:nvPr userDrawn="1"/>
          </p:nvSpPr>
          <p:spPr bwMode="auto">
            <a:xfrm>
              <a:off x="8848725" y="4087813"/>
              <a:ext cx="93663" cy="584200"/>
            </a:xfrm>
            <a:prstGeom prst="rect">
              <a:avLst/>
            </a:prstGeom>
            <a:solidFill>
              <a:srgbClr val="2134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31" name="Freeform 23"/>
            <p:cNvSpPr>
              <a:spLocks/>
            </p:cNvSpPr>
            <p:nvPr userDrawn="1"/>
          </p:nvSpPr>
          <p:spPr bwMode="auto">
            <a:xfrm>
              <a:off x="9021763" y="4087813"/>
              <a:ext cx="411163" cy="584200"/>
            </a:xfrm>
            <a:custGeom>
              <a:avLst/>
              <a:gdLst>
                <a:gd name="T0" fmla="*/ 259 w 259"/>
                <a:gd name="T1" fmla="*/ 52 h 368"/>
                <a:gd name="T2" fmla="*/ 159 w 259"/>
                <a:gd name="T3" fmla="*/ 52 h 368"/>
                <a:gd name="T4" fmla="*/ 159 w 259"/>
                <a:gd name="T5" fmla="*/ 368 h 368"/>
                <a:gd name="T6" fmla="*/ 100 w 259"/>
                <a:gd name="T7" fmla="*/ 368 h 368"/>
                <a:gd name="T8" fmla="*/ 100 w 259"/>
                <a:gd name="T9" fmla="*/ 52 h 368"/>
                <a:gd name="T10" fmla="*/ 0 w 259"/>
                <a:gd name="T11" fmla="*/ 52 h 368"/>
                <a:gd name="T12" fmla="*/ 0 w 259"/>
                <a:gd name="T13" fmla="*/ 0 h 368"/>
                <a:gd name="T14" fmla="*/ 259 w 259"/>
                <a:gd name="T15" fmla="*/ 0 h 368"/>
                <a:gd name="T16" fmla="*/ 259 w 259"/>
                <a:gd name="T17" fmla="*/ 52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9" h="368">
                  <a:moveTo>
                    <a:pt x="259" y="52"/>
                  </a:moveTo>
                  <a:lnTo>
                    <a:pt x="159" y="52"/>
                  </a:lnTo>
                  <a:lnTo>
                    <a:pt x="159" y="368"/>
                  </a:lnTo>
                  <a:lnTo>
                    <a:pt x="100" y="368"/>
                  </a:lnTo>
                  <a:lnTo>
                    <a:pt x="100" y="52"/>
                  </a:lnTo>
                  <a:lnTo>
                    <a:pt x="0" y="52"/>
                  </a:lnTo>
                  <a:lnTo>
                    <a:pt x="0" y="0"/>
                  </a:lnTo>
                  <a:lnTo>
                    <a:pt x="259" y="0"/>
                  </a:lnTo>
                  <a:lnTo>
                    <a:pt x="259" y="52"/>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32" name="Freeform 24"/>
            <p:cNvSpPr>
              <a:spLocks/>
            </p:cNvSpPr>
            <p:nvPr userDrawn="1"/>
          </p:nvSpPr>
          <p:spPr bwMode="auto">
            <a:xfrm>
              <a:off x="9463088" y="4087813"/>
              <a:ext cx="442913" cy="584200"/>
            </a:xfrm>
            <a:custGeom>
              <a:avLst/>
              <a:gdLst>
                <a:gd name="T0" fmla="*/ 165 w 274"/>
                <a:gd name="T1" fmla="*/ 212 h 361"/>
                <a:gd name="T2" fmla="*/ 165 w 274"/>
                <a:gd name="T3" fmla="*/ 361 h 361"/>
                <a:gd name="T4" fmla="*/ 107 w 274"/>
                <a:gd name="T5" fmla="*/ 361 h 361"/>
                <a:gd name="T6" fmla="*/ 107 w 274"/>
                <a:gd name="T7" fmla="*/ 212 h 361"/>
                <a:gd name="T8" fmla="*/ 0 w 274"/>
                <a:gd name="T9" fmla="*/ 0 h 361"/>
                <a:gd name="T10" fmla="*/ 64 w 274"/>
                <a:gd name="T11" fmla="*/ 0 h 361"/>
                <a:gd name="T12" fmla="*/ 130 w 274"/>
                <a:gd name="T13" fmla="*/ 134 h 361"/>
                <a:gd name="T14" fmla="*/ 141 w 274"/>
                <a:gd name="T15" fmla="*/ 156 h 361"/>
                <a:gd name="T16" fmla="*/ 151 w 274"/>
                <a:gd name="T17" fmla="*/ 134 h 361"/>
                <a:gd name="T18" fmla="*/ 215 w 274"/>
                <a:gd name="T19" fmla="*/ 0 h 361"/>
                <a:gd name="T20" fmla="*/ 274 w 274"/>
                <a:gd name="T21" fmla="*/ 0 h 361"/>
                <a:gd name="T22" fmla="*/ 165 w 274"/>
                <a:gd name="T23" fmla="*/ 212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4" h="361">
                  <a:moveTo>
                    <a:pt x="165" y="212"/>
                  </a:moveTo>
                  <a:cubicBezTo>
                    <a:pt x="165" y="361"/>
                    <a:pt x="165" y="361"/>
                    <a:pt x="165" y="361"/>
                  </a:cubicBezTo>
                  <a:cubicBezTo>
                    <a:pt x="107" y="361"/>
                    <a:pt x="107" y="361"/>
                    <a:pt x="107" y="361"/>
                  </a:cubicBezTo>
                  <a:cubicBezTo>
                    <a:pt x="107" y="212"/>
                    <a:pt x="107" y="212"/>
                    <a:pt x="107" y="212"/>
                  </a:cubicBezTo>
                  <a:cubicBezTo>
                    <a:pt x="0" y="0"/>
                    <a:pt x="0" y="0"/>
                    <a:pt x="0" y="0"/>
                  </a:cubicBezTo>
                  <a:cubicBezTo>
                    <a:pt x="64" y="0"/>
                    <a:pt x="64" y="0"/>
                    <a:pt x="64" y="0"/>
                  </a:cubicBezTo>
                  <a:cubicBezTo>
                    <a:pt x="130" y="134"/>
                    <a:pt x="130" y="134"/>
                    <a:pt x="130" y="134"/>
                  </a:cubicBezTo>
                  <a:cubicBezTo>
                    <a:pt x="135" y="143"/>
                    <a:pt x="137" y="148"/>
                    <a:pt x="141" y="156"/>
                  </a:cubicBezTo>
                  <a:cubicBezTo>
                    <a:pt x="144" y="147"/>
                    <a:pt x="147" y="143"/>
                    <a:pt x="151" y="134"/>
                  </a:cubicBezTo>
                  <a:cubicBezTo>
                    <a:pt x="215" y="0"/>
                    <a:pt x="215" y="0"/>
                    <a:pt x="215" y="0"/>
                  </a:cubicBezTo>
                  <a:cubicBezTo>
                    <a:pt x="274" y="0"/>
                    <a:pt x="274" y="0"/>
                    <a:pt x="274" y="0"/>
                  </a:cubicBezTo>
                  <a:lnTo>
                    <a:pt x="165" y="212"/>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grpSp>
      <p:grpSp>
        <p:nvGrpSpPr>
          <p:cNvPr id="46" name="グループ化 45"/>
          <p:cNvGrpSpPr>
            <a:grpSpLocks noChangeAspect="1"/>
          </p:cNvGrpSpPr>
          <p:nvPr userDrawn="1"/>
        </p:nvGrpSpPr>
        <p:grpSpPr>
          <a:xfrm>
            <a:off x="11155240" y="371055"/>
            <a:ext cx="1360564" cy="336750"/>
            <a:chOff x="-104775" y="2216151"/>
            <a:chExt cx="10010775" cy="2425700"/>
          </a:xfrm>
        </p:grpSpPr>
        <p:sp>
          <p:nvSpPr>
            <p:cNvPr id="37" name="Freeform 28"/>
            <p:cNvSpPr>
              <a:spLocks noEditPoints="1"/>
            </p:cNvSpPr>
            <p:nvPr userDrawn="1"/>
          </p:nvSpPr>
          <p:spPr bwMode="auto">
            <a:xfrm>
              <a:off x="-104775" y="2216151"/>
              <a:ext cx="2689225" cy="2425700"/>
            </a:xfrm>
            <a:custGeom>
              <a:avLst/>
              <a:gdLst>
                <a:gd name="T0" fmla="*/ 428 w 1723"/>
                <a:gd name="T1" fmla="*/ 182 h 1552"/>
                <a:gd name="T2" fmla="*/ 260 w 1723"/>
                <a:gd name="T3" fmla="*/ 1301 h 1552"/>
                <a:gd name="T4" fmla="*/ 970 w 1723"/>
                <a:gd name="T5" fmla="*/ 1552 h 1552"/>
                <a:gd name="T6" fmla="*/ 1626 w 1723"/>
                <a:gd name="T7" fmla="*/ 926 h 1552"/>
                <a:gd name="T8" fmla="*/ 1151 w 1723"/>
                <a:gd name="T9" fmla="*/ 138 h 1552"/>
                <a:gd name="T10" fmla="*/ 1218 w 1723"/>
                <a:gd name="T11" fmla="*/ 212 h 1552"/>
                <a:gd name="T12" fmla="*/ 1328 w 1723"/>
                <a:gd name="T13" fmla="*/ 450 h 1552"/>
                <a:gd name="T14" fmla="*/ 1047 w 1723"/>
                <a:gd name="T15" fmla="*/ 185 h 1552"/>
                <a:gd name="T16" fmla="*/ 861 w 1723"/>
                <a:gd name="T17" fmla="*/ 158 h 1552"/>
                <a:gd name="T18" fmla="*/ 861 w 1723"/>
                <a:gd name="T19" fmla="*/ 56 h 1552"/>
                <a:gd name="T20" fmla="*/ 1369 w 1723"/>
                <a:gd name="T21" fmla="*/ 1188 h 1552"/>
                <a:gd name="T22" fmla="*/ 1464 w 1723"/>
                <a:gd name="T23" fmla="*/ 693 h 1552"/>
                <a:gd name="T24" fmla="*/ 645 w 1723"/>
                <a:gd name="T25" fmla="*/ 1390 h 1552"/>
                <a:gd name="T26" fmla="*/ 861 w 1723"/>
                <a:gd name="T27" fmla="*/ 1318 h 1552"/>
                <a:gd name="T28" fmla="*/ 1078 w 1723"/>
                <a:gd name="T29" fmla="*/ 1390 h 1552"/>
                <a:gd name="T30" fmla="*/ 258 w 1723"/>
                <a:gd name="T31" fmla="*/ 693 h 1552"/>
                <a:gd name="T32" fmla="*/ 353 w 1723"/>
                <a:gd name="T33" fmla="*/ 1188 h 1552"/>
                <a:gd name="T34" fmla="*/ 505 w 1723"/>
                <a:gd name="T35" fmla="*/ 212 h 1552"/>
                <a:gd name="T36" fmla="*/ 567 w 1723"/>
                <a:gd name="T37" fmla="*/ 363 h 1552"/>
                <a:gd name="T38" fmla="*/ 460 w 1723"/>
                <a:gd name="T39" fmla="*/ 228 h 1552"/>
                <a:gd name="T40" fmla="*/ 1275 w 1723"/>
                <a:gd name="T41" fmla="*/ 630 h 1552"/>
                <a:gd name="T42" fmla="*/ 1295 w 1723"/>
                <a:gd name="T43" fmla="*/ 495 h 1552"/>
                <a:gd name="T44" fmla="*/ 861 w 1723"/>
                <a:gd name="T45" fmla="*/ 1259 h 1552"/>
                <a:gd name="T46" fmla="*/ 966 w 1723"/>
                <a:gd name="T47" fmla="*/ 1209 h 1552"/>
                <a:gd name="T48" fmla="*/ 646 w 1723"/>
                <a:gd name="T49" fmla="*/ 1119 h 1552"/>
                <a:gd name="T50" fmla="*/ 723 w 1723"/>
                <a:gd name="T51" fmla="*/ 448 h 1552"/>
                <a:gd name="T52" fmla="*/ 1200 w 1723"/>
                <a:gd name="T53" fmla="*/ 618 h 1552"/>
                <a:gd name="T54" fmla="*/ 861 w 1723"/>
                <a:gd name="T55" fmla="*/ 1162 h 1552"/>
                <a:gd name="T56" fmla="*/ 514 w 1723"/>
                <a:gd name="T57" fmla="*/ 443 h 1552"/>
                <a:gd name="T58" fmla="*/ 367 w 1723"/>
                <a:gd name="T59" fmla="*/ 858 h 1552"/>
                <a:gd name="T60" fmla="*/ 713 w 1723"/>
                <a:gd name="T61" fmla="*/ 391 h 1552"/>
                <a:gd name="T62" fmla="*/ 440 w 1723"/>
                <a:gd name="T63" fmla="*/ 784 h 1552"/>
                <a:gd name="T64" fmla="*/ 440 w 1723"/>
                <a:gd name="T65" fmla="*/ 784 h 1552"/>
                <a:gd name="T66" fmla="*/ 1201 w 1723"/>
                <a:gd name="T67" fmla="*/ 1046 h 1552"/>
                <a:gd name="T68" fmla="*/ 1009 w 1723"/>
                <a:gd name="T69" fmla="*/ 391 h 1552"/>
                <a:gd name="T70" fmla="*/ 971 w 1723"/>
                <a:gd name="T71" fmla="*/ 334 h 1552"/>
                <a:gd name="T72" fmla="*/ 752 w 1723"/>
                <a:gd name="T73" fmla="*/ 334 h 1552"/>
                <a:gd name="T74" fmla="*/ 861 w 1723"/>
                <a:gd name="T75" fmla="*/ 217 h 1552"/>
                <a:gd name="T76" fmla="*/ 971 w 1723"/>
                <a:gd name="T77" fmla="*/ 334 h 1552"/>
                <a:gd name="T78" fmla="*/ 775 w 1723"/>
                <a:gd name="T79" fmla="*/ 1282 h 1552"/>
                <a:gd name="T80" fmla="*/ 424 w 1723"/>
                <a:gd name="T81" fmla="*/ 1033 h 1552"/>
                <a:gd name="T82" fmla="*/ 1109 w 1723"/>
                <a:gd name="T83" fmla="*/ 1165 h 1552"/>
                <a:gd name="T84" fmla="*/ 1047 w 1723"/>
                <a:gd name="T85" fmla="*/ 1291 h 1552"/>
                <a:gd name="T86" fmla="*/ 253 w 1723"/>
                <a:gd name="T87" fmla="*/ 595 h 1552"/>
                <a:gd name="T88" fmla="*/ 505 w 1723"/>
                <a:gd name="T89" fmla="*/ 1438 h 1552"/>
                <a:gd name="T90" fmla="*/ 490 w 1723"/>
                <a:gd name="T91" fmla="*/ 1318 h 1552"/>
                <a:gd name="T92" fmla="*/ 505 w 1723"/>
                <a:gd name="T93" fmla="*/ 1438 h 1552"/>
                <a:gd name="T94" fmla="*/ 1010 w 1723"/>
                <a:gd name="T95" fmla="*/ 1495 h 1552"/>
                <a:gd name="T96" fmla="*/ 1474 w 1723"/>
                <a:gd name="T97" fmla="*/ 1172 h 1552"/>
                <a:gd name="T98" fmla="*/ 1470 w 1723"/>
                <a:gd name="T99" fmla="*/ 595 h 1552"/>
                <a:gd name="T100" fmla="*/ 1577 w 1723"/>
                <a:gd name="T101" fmla="*/ 897 h 1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723" h="1552">
                  <a:moveTo>
                    <a:pt x="1295" y="182"/>
                  </a:moveTo>
                  <a:cubicBezTo>
                    <a:pt x="1185" y="70"/>
                    <a:pt x="1031" y="0"/>
                    <a:pt x="861" y="0"/>
                  </a:cubicBezTo>
                  <a:cubicBezTo>
                    <a:pt x="692" y="0"/>
                    <a:pt x="538" y="70"/>
                    <a:pt x="428" y="182"/>
                  </a:cubicBezTo>
                  <a:cubicBezTo>
                    <a:pt x="146" y="307"/>
                    <a:pt x="0" y="627"/>
                    <a:pt x="97" y="926"/>
                  </a:cubicBezTo>
                  <a:cubicBezTo>
                    <a:pt x="111" y="971"/>
                    <a:pt x="130" y="1012"/>
                    <a:pt x="153" y="1051"/>
                  </a:cubicBezTo>
                  <a:cubicBezTo>
                    <a:pt x="169" y="1139"/>
                    <a:pt x="204" y="1224"/>
                    <a:pt x="260" y="1301"/>
                  </a:cubicBezTo>
                  <a:cubicBezTo>
                    <a:pt x="379" y="1465"/>
                    <a:pt x="565" y="1552"/>
                    <a:pt x="753" y="1552"/>
                  </a:cubicBezTo>
                  <a:cubicBezTo>
                    <a:pt x="789" y="1552"/>
                    <a:pt x="825" y="1548"/>
                    <a:pt x="861" y="1542"/>
                  </a:cubicBezTo>
                  <a:cubicBezTo>
                    <a:pt x="897" y="1548"/>
                    <a:pt x="933" y="1552"/>
                    <a:pt x="970" y="1552"/>
                  </a:cubicBezTo>
                  <a:cubicBezTo>
                    <a:pt x="1158" y="1552"/>
                    <a:pt x="1343" y="1465"/>
                    <a:pt x="1462" y="1301"/>
                  </a:cubicBezTo>
                  <a:cubicBezTo>
                    <a:pt x="1518" y="1224"/>
                    <a:pt x="1553" y="1139"/>
                    <a:pt x="1569" y="1051"/>
                  </a:cubicBezTo>
                  <a:cubicBezTo>
                    <a:pt x="1592" y="1012"/>
                    <a:pt x="1611" y="971"/>
                    <a:pt x="1626" y="926"/>
                  </a:cubicBezTo>
                  <a:cubicBezTo>
                    <a:pt x="1723" y="627"/>
                    <a:pt x="1576" y="307"/>
                    <a:pt x="1295" y="182"/>
                  </a:cubicBezTo>
                  <a:close/>
                  <a:moveTo>
                    <a:pt x="861" y="56"/>
                  </a:moveTo>
                  <a:cubicBezTo>
                    <a:pt x="968" y="56"/>
                    <a:pt x="1067" y="86"/>
                    <a:pt x="1151" y="138"/>
                  </a:cubicBezTo>
                  <a:cubicBezTo>
                    <a:pt x="1117" y="132"/>
                    <a:pt x="1082" y="129"/>
                    <a:pt x="1047" y="129"/>
                  </a:cubicBezTo>
                  <a:cubicBezTo>
                    <a:pt x="1047" y="185"/>
                    <a:pt x="1047" y="185"/>
                    <a:pt x="1047" y="185"/>
                  </a:cubicBezTo>
                  <a:cubicBezTo>
                    <a:pt x="1105" y="185"/>
                    <a:pt x="1162" y="194"/>
                    <a:pt x="1218" y="212"/>
                  </a:cubicBezTo>
                  <a:cubicBezTo>
                    <a:pt x="1233" y="217"/>
                    <a:pt x="1248" y="222"/>
                    <a:pt x="1262" y="228"/>
                  </a:cubicBezTo>
                  <a:cubicBezTo>
                    <a:pt x="1337" y="307"/>
                    <a:pt x="1389" y="408"/>
                    <a:pt x="1407" y="519"/>
                  </a:cubicBezTo>
                  <a:cubicBezTo>
                    <a:pt x="1383" y="495"/>
                    <a:pt x="1357" y="471"/>
                    <a:pt x="1328" y="450"/>
                  </a:cubicBezTo>
                  <a:cubicBezTo>
                    <a:pt x="1274" y="411"/>
                    <a:pt x="1215" y="382"/>
                    <a:pt x="1155" y="363"/>
                  </a:cubicBezTo>
                  <a:cubicBezTo>
                    <a:pt x="1099" y="291"/>
                    <a:pt x="1028" y="233"/>
                    <a:pt x="948" y="193"/>
                  </a:cubicBezTo>
                  <a:cubicBezTo>
                    <a:pt x="980" y="188"/>
                    <a:pt x="1013" y="185"/>
                    <a:pt x="1047" y="185"/>
                  </a:cubicBezTo>
                  <a:cubicBezTo>
                    <a:pt x="1047" y="129"/>
                    <a:pt x="1047" y="129"/>
                    <a:pt x="1047" y="129"/>
                  </a:cubicBezTo>
                  <a:cubicBezTo>
                    <a:pt x="1047" y="129"/>
                    <a:pt x="1047" y="129"/>
                    <a:pt x="1047" y="129"/>
                  </a:cubicBezTo>
                  <a:cubicBezTo>
                    <a:pt x="983" y="129"/>
                    <a:pt x="921" y="139"/>
                    <a:pt x="861" y="158"/>
                  </a:cubicBezTo>
                  <a:cubicBezTo>
                    <a:pt x="802" y="139"/>
                    <a:pt x="739" y="129"/>
                    <a:pt x="676" y="129"/>
                  </a:cubicBezTo>
                  <a:cubicBezTo>
                    <a:pt x="641" y="129"/>
                    <a:pt x="606" y="132"/>
                    <a:pt x="571" y="138"/>
                  </a:cubicBezTo>
                  <a:cubicBezTo>
                    <a:pt x="656" y="86"/>
                    <a:pt x="755" y="56"/>
                    <a:pt x="861" y="56"/>
                  </a:cubicBezTo>
                  <a:close/>
                  <a:moveTo>
                    <a:pt x="1516" y="856"/>
                  </a:moveTo>
                  <a:cubicBezTo>
                    <a:pt x="1526" y="915"/>
                    <a:pt x="1526" y="974"/>
                    <a:pt x="1516" y="1031"/>
                  </a:cubicBezTo>
                  <a:cubicBezTo>
                    <a:pt x="1478" y="1092"/>
                    <a:pt x="1429" y="1145"/>
                    <a:pt x="1369" y="1188"/>
                  </a:cubicBezTo>
                  <a:cubicBezTo>
                    <a:pt x="1342" y="1207"/>
                    <a:pt x="1314" y="1223"/>
                    <a:pt x="1285" y="1237"/>
                  </a:cubicBezTo>
                  <a:cubicBezTo>
                    <a:pt x="1333" y="1151"/>
                    <a:pt x="1359" y="1054"/>
                    <a:pt x="1361" y="957"/>
                  </a:cubicBezTo>
                  <a:cubicBezTo>
                    <a:pt x="1415" y="880"/>
                    <a:pt x="1451" y="790"/>
                    <a:pt x="1464" y="693"/>
                  </a:cubicBezTo>
                  <a:cubicBezTo>
                    <a:pt x="1490" y="744"/>
                    <a:pt x="1507" y="799"/>
                    <a:pt x="1516" y="856"/>
                  </a:cubicBezTo>
                  <a:close/>
                  <a:moveTo>
                    <a:pt x="861" y="1486"/>
                  </a:moveTo>
                  <a:cubicBezTo>
                    <a:pt x="784" y="1470"/>
                    <a:pt x="710" y="1438"/>
                    <a:pt x="645" y="1390"/>
                  </a:cubicBezTo>
                  <a:cubicBezTo>
                    <a:pt x="623" y="1375"/>
                    <a:pt x="603" y="1358"/>
                    <a:pt x="585" y="1340"/>
                  </a:cubicBezTo>
                  <a:cubicBezTo>
                    <a:pt x="615" y="1344"/>
                    <a:pt x="645" y="1347"/>
                    <a:pt x="675" y="1347"/>
                  </a:cubicBezTo>
                  <a:cubicBezTo>
                    <a:pt x="737" y="1347"/>
                    <a:pt x="800" y="1337"/>
                    <a:pt x="861" y="1318"/>
                  </a:cubicBezTo>
                  <a:cubicBezTo>
                    <a:pt x="923" y="1337"/>
                    <a:pt x="986" y="1347"/>
                    <a:pt x="1047" y="1347"/>
                  </a:cubicBezTo>
                  <a:cubicBezTo>
                    <a:pt x="1078" y="1347"/>
                    <a:pt x="1108" y="1344"/>
                    <a:pt x="1138" y="1340"/>
                  </a:cubicBezTo>
                  <a:cubicBezTo>
                    <a:pt x="1119" y="1358"/>
                    <a:pt x="1099" y="1375"/>
                    <a:pt x="1078" y="1390"/>
                  </a:cubicBezTo>
                  <a:cubicBezTo>
                    <a:pt x="1012" y="1438"/>
                    <a:pt x="939" y="1470"/>
                    <a:pt x="861" y="1486"/>
                  </a:cubicBezTo>
                  <a:close/>
                  <a:moveTo>
                    <a:pt x="206" y="856"/>
                  </a:moveTo>
                  <a:cubicBezTo>
                    <a:pt x="215" y="799"/>
                    <a:pt x="233" y="744"/>
                    <a:pt x="258" y="693"/>
                  </a:cubicBezTo>
                  <a:cubicBezTo>
                    <a:pt x="272" y="790"/>
                    <a:pt x="308" y="880"/>
                    <a:pt x="362" y="957"/>
                  </a:cubicBezTo>
                  <a:cubicBezTo>
                    <a:pt x="364" y="1054"/>
                    <a:pt x="389" y="1151"/>
                    <a:pt x="437" y="1237"/>
                  </a:cubicBezTo>
                  <a:cubicBezTo>
                    <a:pt x="408" y="1223"/>
                    <a:pt x="380" y="1207"/>
                    <a:pt x="353" y="1188"/>
                  </a:cubicBezTo>
                  <a:cubicBezTo>
                    <a:pt x="294" y="1145"/>
                    <a:pt x="244" y="1092"/>
                    <a:pt x="206" y="1031"/>
                  </a:cubicBezTo>
                  <a:cubicBezTo>
                    <a:pt x="197" y="974"/>
                    <a:pt x="197" y="915"/>
                    <a:pt x="206" y="856"/>
                  </a:cubicBezTo>
                  <a:close/>
                  <a:moveTo>
                    <a:pt x="505" y="212"/>
                  </a:moveTo>
                  <a:cubicBezTo>
                    <a:pt x="560" y="194"/>
                    <a:pt x="618" y="185"/>
                    <a:pt x="676" y="185"/>
                  </a:cubicBezTo>
                  <a:cubicBezTo>
                    <a:pt x="709" y="185"/>
                    <a:pt x="742" y="188"/>
                    <a:pt x="775" y="193"/>
                  </a:cubicBezTo>
                  <a:cubicBezTo>
                    <a:pt x="695" y="233"/>
                    <a:pt x="624" y="291"/>
                    <a:pt x="567" y="363"/>
                  </a:cubicBezTo>
                  <a:cubicBezTo>
                    <a:pt x="507" y="382"/>
                    <a:pt x="449" y="411"/>
                    <a:pt x="395" y="450"/>
                  </a:cubicBezTo>
                  <a:cubicBezTo>
                    <a:pt x="366" y="471"/>
                    <a:pt x="339" y="495"/>
                    <a:pt x="315" y="519"/>
                  </a:cubicBezTo>
                  <a:cubicBezTo>
                    <a:pt x="334" y="408"/>
                    <a:pt x="386" y="307"/>
                    <a:pt x="460" y="228"/>
                  </a:cubicBezTo>
                  <a:cubicBezTo>
                    <a:pt x="475" y="222"/>
                    <a:pt x="490" y="217"/>
                    <a:pt x="505" y="212"/>
                  </a:cubicBezTo>
                  <a:close/>
                  <a:moveTo>
                    <a:pt x="1355" y="858"/>
                  </a:moveTo>
                  <a:cubicBezTo>
                    <a:pt x="1344" y="779"/>
                    <a:pt x="1318" y="701"/>
                    <a:pt x="1275" y="630"/>
                  </a:cubicBezTo>
                  <a:cubicBezTo>
                    <a:pt x="1270" y="603"/>
                    <a:pt x="1263" y="576"/>
                    <a:pt x="1254" y="550"/>
                  </a:cubicBezTo>
                  <a:cubicBezTo>
                    <a:pt x="1242" y="512"/>
                    <a:pt x="1227" y="477"/>
                    <a:pt x="1208" y="443"/>
                  </a:cubicBezTo>
                  <a:cubicBezTo>
                    <a:pt x="1239" y="458"/>
                    <a:pt x="1268" y="475"/>
                    <a:pt x="1295" y="495"/>
                  </a:cubicBezTo>
                  <a:cubicBezTo>
                    <a:pt x="1341" y="529"/>
                    <a:pt x="1381" y="569"/>
                    <a:pt x="1415" y="613"/>
                  </a:cubicBezTo>
                  <a:cubicBezTo>
                    <a:pt x="1414" y="701"/>
                    <a:pt x="1393" y="784"/>
                    <a:pt x="1355" y="858"/>
                  </a:cubicBezTo>
                  <a:close/>
                  <a:moveTo>
                    <a:pt x="861" y="1259"/>
                  </a:moveTo>
                  <a:cubicBezTo>
                    <a:pt x="824" y="1246"/>
                    <a:pt x="789" y="1229"/>
                    <a:pt x="756" y="1209"/>
                  </a:cubicBezTo>
                  <a:cubicBezTo>
                    <a:pt x="790" y="1215"/>
                    <a:pt x="826" y="1218"/>
                    <a:pt x="861" y="1218"/>
                  </a:cubicBezTo>
                  <a:cubicBezTo>
                    <a:pt x="897" y="1218"/>
                    <a:pt x="932" y="1215"/>
                    <a:pt x="966" y="1209"/>
                  </a:cubicBezTo>
                  <a:cubicBezTo>
                    <a:pt x="934" y="1229"/>
                    <a:pt x="899" y="1246"/>
                    <a:pt x="861" y="1259"/>
                  </a:cubicBezTo>
                  <a:close/>
                  <a:moveTo>
                    <a:pt x="861" y="1162"/>
                  </a:moveTo>
                  <a:cubicBezTo>
                    <a:pt x="785" y="1162"/>
                    <a:pt x="712" y="1147"/>
                    <a:pt x="646" y="1119"/>
                  </a:cubicBezTo>
                  <a:cubicBezTo>
                    <a:pt x="530" y="996"/>
                    <a:pt x="473" y="823"/>
                    <a:pt x="501" y="650"/>
                  </a:cubicBezTo>
                  <a:cubicBezTo>
                    <a:pt x="508" y="639"/>
                    <a:pt x="515" y="628"/>
                    <a:pt x="522" y="618"/>
                  </a:cubicBezTo>
                  <a:cubicBezTo>
                    <a:pt x="575" y="545"/>
                    <a:pt x="643" y="488"/>
                    <a:pt x="723" y="448"/>
                  </a:cubicBezTo>
                  <a:cubicBezTo>
                    <a:pt x="767" y="426"/>
                    <a:pt x="813" y="410"/>
                    <a:pt x="861" y="400"/>
                  </a:cubicBezTo>
                  <a:cubicBezTo>
                    <a:pt x="909" y="410"/>
                    <a:pt x="956" y="426"/>
                    <a:pt x="1000" y="448"/>
                  </a:cubicBezTo>
                  <a:cubicBezTo>
                    <a:pt x="1080" y="488"/>
                    <a:pt x="1147" y="545"/>
                    <a:pt x="1200" y="618"/>
                  </a:cubicBezTo>
                  <a:cubicBezTo>
                    <a:pt x="1208" y="628"/>
                    <a:pt x="1215" y="639"/>
                    <a:pt x="1222" y="650"/>
                  </a:cubicBezTo>
                  <a:cubicBezTo>
                    <a:pt x="1250" y="823"/>
                    <a:pt x="1193" y="996"/>
                    <a:pt x="1077" y="1119"/>
                  </a:cubicBezTo>
                  <a:cubicBezTo>
                    <a:pt x="1011" y="1147"/>
                    <a:pt x="938" y="1162"/>
                    <a:pt x="861" y="1162"/>
                  </a:cubicBezTo>
                  <a:close/>
                  <a:moveTo>
                    <a:pt x="308" y="613"/>
                  </a:moveTo>
                  <a:cubicBezTo>
                    <a:pt x="341" y="569"/>
                    <a:pt x="381" y="529"/>
                    <a:pt x="427" y="495"/>
                  </a:cubicBezTo>
                  <a:cubicBezTo>
                    <a:pt x="455" y="475"/>
                    <a:pt x="484" y="458"/>
                    <a:pt x="514" y="443"/>
                  </a:cubicBezTo>
                  <a:cubicBezTo>
                    <a:pt x="496" y="477"/>
                    <a:pt x="480" y="512"/>
                    <a:pt x="468" y="550"/>
                  </a:cubicBezTo>
                  <a:cubicBezTo>
                    <a:pt x="460" y="576"/>
                    <a:pt x="453" y="603"/>
                    <a:pt x="448" y="630"/>
                  </a:cubicBezTo>
                  <a:cubicBezTo>
                    <a:pt x="405" y="701"/>
                    <a:pt x="378" y="779"/>
                    <a:pt x="367" y="858"/>
                  </a:cubicBezTo>
                  <a:cubicBezTo>
                    <a:pt x="330" y="784"/>
                    <a:pt x="309" y="701"/>
                    <a:pt x="308" y="613"/>
                  </a:cubicBezTo>
                  <a:close/>
                  <a:moveTo>
                    <a:pt x="601" y="411"/>
                  </a:moveTo>
                  <a:cubicBezTo>
                    <a:pt x="637" y="400"/>
                    <a:pt x="675" y="394"/>
                    <a:pt x="713" y="391"/>
                  </a:cubicBezTo>
                  <a:cubicBezTo>
                    <a:pt x="651" y="420"/>
                    <a:pt x="594" y="459"/>
                    <a:pt x="544" y="509"/>
                  </a:cubicBezTo>
                  <a:cubicBezTo>
                    <a:pt x="559" y="474"/>
                    <a:pt x="578" y="441"/>
                    <a:pt x="601" y="411"/>
                  </a:cubicBezTo>
                  <a:close/>
                  <a:moveTo>
                    <a:pt x="440" y="784"/>
                  </a:moveTo>
                  <a:cubicBezTo>
                    <a:pt x="447" y="877"/>
                    <a:pt x="476" y="967"/>
                    <a:pt x="522" y="1046"/>
                  </a:cubicBezTo>
                  <a:cubicBezTo>
                    <a:pt x="482" y="1015"/>
                    <a:pt x="447" y="979"/>
                    <a:pt x="417" y="938"/>
                  </a:cubicBezTo>
                  <a:cubicBezTo>
                    <a:pt x="417" y="887"/>
                    <a:pt x="425" y="835"/>
                    <a:pt x="440" y="784"/>
                  </a:cubicBezTo>
                  <a:close/>
                  <a:moveTo>
                    <a:pt x="1283" y="784"/>
                  </a:moveTo>
                  <a:cubicBezTo>
                    <a:pt x="1298" y="835"/>
                    <a:pt x="1305" y="887"/>
                    <a:pt x="1306" y="938"/>
                  </a:cubicBezTo>
                  <a:cubicBezTo>
                    <a:pt x="1276" y="979"/>
                    <a:pt x="1240" y="1015"/>
                    <a:pt x="1201" y="1046"/>
                  </a:cubicBezTo>
                  <a:cubicBezTo>
                    <a:pt x="1247" y="967"/>
                    <a:pt x="1275" y="877"/>
                    <a:pt x="1283" y="784"/>
                  </a:cubicBezTo>
                  <a:close/>
                  <a:moveTo>
                    <a:pt x="1179" y="509"/>
                  </a:moveTo>
                  <a:cubicBezTo>
                    <a:pt x="1129" y="459"/>
                    <a:pt x="1071" y="420"/>
                    <a:pt x="1009" y="391"/>
                  </a:cubicBezTo>
                  <a:cubicBezTo>
                    <a:pt x="1048" y="394"/>
                    <a:pt x="1085" y="400"/>
                    <a:pt x="1122" y="411"/>
                  </a:cubicBezTo>
                  <a:cubicBezTo>
                    <a:pt x="1144" y="441"/>
                    <a:pt x="1163" y="474"/>
                    <a:pt x="1179" y="509"/>
                  </a:cubicBezTo>
                  <a:close/>
                  <a:moveTo>
                    <a:pt x="971" y="334"/>
                  </a:moveTo>
                  <a:cubicBezTo>
                    <a:pt x="971" y="334"/>
                    <a:pt x="971" y="334"/>
                    <a:pt x="971" y="334"/>
                  </a:cubicBezTo>
                  <a:cubicBezTo>
                    <a:pt x="934" y="334"/>
                    <a:pt x="897" y="337"/>
                    <a:pt x="861" y="344"/>
                  </a:cubicBezTo>
                  <a:cubicBezTo>
                    <a:pt x="825" y="337"/>
                    <a:pt x="789" y="334"/>
                    <a:pt x="752" y="334"/>
                  </a:cubicBezTo>
                  <a:cubicBezTo>
                    <a:pt x="722" y="334"/>
                    <a:pt x="692" y="336"/>
                    <a:pt x="661" y="341"/>
                  </a:cubicBezTo>
                  <a:cubicBezTo>
                    <a:pt x="681" y="322"/>
                    <a:pt x="702" y="304"/>
                    <a:pt x="725" y="288"/>
                  </a:cubicBezTo>
                  <a:cubicBezTo>
                    <a:pt x="767" y="258"/>
                    <a:pt x="813" y="234"/>
                    <a:pt x="861" y="217"/>
                  </a:cubicBezTo>
                  <a:cubicBezTo>
                    <a:pt x="909" y="234"/>
                    <a:pt x="955" y="258"/>
                    <a:pt x="998" y="288"/>
                  </a:cubicBezTo>
                  <a:cubicBezTo>
                    <a:pt x="1020" y="304"/>
                    <a:pt x="1041" y="322"/>
                    <a:pt x="1061" y="341"/>
                  </a:cubicBezTo>
                  <a:cubicBezTo>
                    <a:pt x="1031" y="336"/>
                    <a:pt x="1001" y="334"/>
                    <a:pt x="971" y="334"/>
                  </a:cubicBezTo>
                  <a:close/>
                  <a:moveTo>
                    <a:pt x="424" y="1033"/>
                  </a:moveTo>
                  <a:cubicBezTo>
                    <a:pt x="478" y="1088"/>
                    <a:pt x="542" y="1133"/>
                    <a:pt x="613" y="1165"/>
                  </a:cubicBezTo>
                  <a:cubicBezTo>
                    <a:pt x="659" y="1212"/>
                    <a:pt x="714" y="1252"/>
                    <a:pt x="775" y="1282"/>
                  </a:cubicBezTo>
                  <a:cubicBezTo>
                    <a:pt x="742" y="1288"/>
                    <a:pt x="709" y="1291"/>
                    <a:pt x="675" y="1291"/>
                  </a:cubicBezTo>
                  <a:cubicBezTo>
                    <a:pt x="624" y="1291"/>
                    <a:pt x="573" y="1284"/>
                    <a:pt x="524" y="1270"/>
                  </a:cubicBezTo>
                  <a:cubicBezTo>
                    <a:pt x="472" y="1199"/>
                    <a:pt x="438" y="1118"/>
                    <a:pt x="424" y="1033"/>
                  </a:cubicBezTo>
                  <a:close/>
                  <a:moveTo>
                    <a:pt x="1047" y="1291"/>
                  </a:moveTo>
                  <a:cubicBezTo>
                    <a:pt x="1014" y="1291"/>
                    <a:pt x="981" y="1288"/>
                    <a:pt x="948" y="1282"/>
                  </a:cubicBezTo>
                  <a:cubicBezTo>
                    <a:pt x="1009" y="1252"/>
                    <a:pt x="1063" y="1212"/>
                    <a:pt x="1109" y="1165"/>
                  </a:cubicBezTo>
                  <a:cubicBezTo>
                    <a:pt x="1181" y="1133"/>
                    <a:pt x="1245" y="1088"/>
                    <a:pt x="1298" y="1033"/>
                  </a:cubicBezTo>
                  <a:cubicBezTo>
                    <a:pt x="1284" y="1118"/>
                    <a:pt x="1251" y="1199"/>
                    <a:pt x="1199" y="1270"/>
                  </a:cubicBezTo>
                  <a:cubicBezTo>
                    <a:pt x="1150" y="1284"/>
                    <a:pt x="1099" y="1291"/>
                    <a:pt x="1047" y="1291"/>
                  </a:cubicBezTo>
                  <a:close/>
                  <a:moveTo>
                    <a:pt x="183" y="487"/>
                  </a:moveTo>
                  <a:cubicBezTo>
                    <a:pt x="220" y="413"/>
                    <a:pt x="273" y="350"/>
                    <a:pt x="337" y="300"/>
                  </a:cubicBezTo>
                  <a:cubicBezTo>
                    <a:pt x="286" y="387"/>
                    <a:pt x="255" y="488"/>
                    <a:pt x="253" y="595"/>
                  </a:cubicBezTo>
                  <a:cubicBezTo>
                    <a:pt x="190" y="685"/>
                    <a:pt x="154" y="790"/>
                    <a:pt x="146" y="897"/>
                  </a:cubicBezTo>
                  <a:cubicBezTo>
                    <a:pt x="104" y="760"/>
                    <a:pt x="117" y="615"/>
                    <a:pt x="183" y="487"/>
                  </a:cubicBezTo>
                  <a:close/>
                  <a:moveTo>
                    <a:pt x="505" y="1438"/>
                  </a:moveTo>
                  <a:cubicBezTo>
                    <a:pt x="425" y="1398"/>
                    <a:pt x="358" y="1341"/>
                    <a:pt x="305" y="1268"/>
                  </a:cubicBezTo>
                  <a:cubicBezTo>
                    <a:pt x="283" y="1238"/>
                    <a:pt x="264" y="1206"/>
                    <a:pt x="249" y="1172"/>
                  </a:cubicBezTo>
                  <a:cubicBezTo>
                    <a:pt x="317" y="1239"/>
                    <a:pt x="400" y="1289"/>
                    <a:pt x="490" y="1318"/>
                  </a:cubicBezTo>
                  <a:cubicBezTo>
                    <a:pt x="524" y="1361"/>
                    <a:pt x="565" y="1401"/>
                    <a:pt x="612" y="1435"/>
                  </a:cubicBezTo>
                  <a:cubicBezTo>
                    <a:pt x="644" y="1459"/>
                    <a:pt x="678" y="1478"/>
                    <a:pt x="713" y="1495"/>
                  </a:cubicBezTo>
                  <a:cubicBezTo>
                    <a:pt x="641" y="1489"/>
                    <a:pt x="570" y="1470"/>
                    <a:pt x="505" y="1438"/>
                  </a:cubicBezTo>
                  <a:close/>
                  <a:moveTo>
                    <a:pt x="1418" y="1268"/>
                  </a:moveTo>
                  <a:cubicBezTo>
                    <a:pt x="1365" y="1341"/>
                    <a:pt x="1297" y="1398"/>
                    <a:pt x="1217" y="1438"/>
                  </a:cubicBezTo>
                  <a:cubicBezTo>
                    <a:pt x="1153" y="1470"/>
                    <a:pt x="1082" y="1489"/>
                    <a:pt x="1010" y="1495"/>
                  </a:cubicBezTo>
                  <a:cubicBezTo>
                    <a:pt x="1044" y="1478"/>
                    <a:pt x="1078" y="1459"/>
                    <a:pt x="1110" y="1435"/>
                  </a:cubicBezTo>
                  <a:cubicBezTo>
                    <a:pt x="1157" y="1401"/>
                    <a:pt x="1198" y="1361"/>
                    <a:pt x="1232" y="1318"/>
                  </a:cubicBezTo>
                  <a:cubicBezTo>
                    <a:pt x="1323" y="1289"/>
                    <a:pt x="1406" y="1239"/>
                    <a:pt x="1474" y="1172"/>
                  </a:cubicBezTo>
                  <a:cubicBezTo>
                    <a:pt x="1458" y="1206"/>
                    <a:pt x="1440" y="1238"/>
                    <a:pt x="1418" y="1268"/>
                  </a:cubicBezTo>
                  <a:close/>
                  <a:moveTo>
                    <a:pt x="1577" y="897"/>
                  </a:moveTo>
                  <a:cubicBezTo>
                    <a:pt x="1569" y="790"/>
                    <a:pt x="1532" y="685"/>
                    <a:pt x="1470" y="595"/>
                  </a:cubicBezTo>
                  <a:cubicBezTo>
                    <a:pt x="1467" y="488"/>
                    <a:pt x="1437" y="387"/>
                    <a:pt x="1386" y="300"/>
                  </a:cubicBezTo>
                  <a:cubicBezTo>
                    <a:pt x="1450" y="350"/>
                    <a:pt x="1502" y="413"/>
                    <a:pt x="1540" y="487"/>
                  </a:cubicBezTo>
                  <a:cubicBezTo>
                    <a:pt x="1605" y="615"/>
                    <a:pt x="1618" y="760"/>
                    <a:pt x="1577" y="897"/>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38" name="Freeform 29"/>
            <p:cNvSpPr>
              <a:spLocks noEditPoints="1"/>
            </p:cNvSpPr>
            <p:nvPr userDrawn="1"/>
          </p:nvSpPr>
          <p:spPr bwMode="auto">
            <a:xfrm>
              <a:off x="3095625" y="3001963"/>
              <a:ext cx="860425" cy="862013"/>
            </a:xfrm>
            <a:custGeom>
              <a:avLst/>
              <a:gdLst>
                <a:gd name="T0" fmla="*/ 444 w 551"/>
                <a:gd name="T1" fmla="*/ 59 h 551"/>
                <a:gd name="T2" fmla="*/ 277 w 551"/>
                <a:gd name="T3" fmla="*/ 0 h 551"/>
                <a:gd name="T4" fmla="*/ 64 w 551"/>
                <a:gd name="T5" fmla="*/ 97 h 551"/>
                <a:gd name="T6" fmla="*/ 0 w 551"/>
                <a:gd name="T7" fmla="*/ 281 h 551"/>
                <a:gd name="T8" fmla="*/ 115 w 551"/>
                <a:gd name="T9" fmla="*/ 502 h 551"/>
                <a:gd name="T10" fmla="*/ 275 w 551"/>
                <a:gd name="T11" fmla="*/ 551 h 551"/>
                <a:gd name="T12" fmla="*/ 490 w 551"/>
                <a:gd name="T13" fmla="*/ 446 h 551"/>
                <a:gd name="T14" fmla="*/ 551 w 551"/>
                <a:gd name="T15" fmla="*/ 282 h 551"/>
                <a:gd name="T16" fmla="*/ 444 w 551"/>
                <a:gd name="T17" fmla="*/ 59 h 551"/>
                <a:gd name="T18" fmla="*/ 282 w 551"/>
                <a:gd name="T19" fmla="*/ 523 h 551"/>
                <a:gd name="T20" fmla="*/ 78 w 551"/>
                <a:gd name="T21" fmla="*/ 257 h 551"/>
                <a:gd name="T22" fmla="*/ 132 w 551"/>
                <a:gd name="T23" fmla="*/ 94 h 551"/>
                <a:gd name="T24" fmla="*/ 281 w 551"/>
                <a:gd name="T25" fmla="*/ 30 h 551"/>
                <a:gd name="T26" fmla="*/ 471 w 551"/>
                <a:gd name="T27" fmla="*/ 288 h 551"/>
                <a:gd name="T28" fmla="*/ 282 w 551"/>
                <a:gd name="T29" fmla="*/ 523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1" h="551">
                  <a:moveTo>
                    <a:pt x="444" y="59"/>
                  </a:moveTo>
                  <a:cubicBezTo>
                    <a:pt x="383" y="11"/>
                    <a:pt x="324" y="0"/>
                    <a:pt x="277" y="0"/>
                  </a:cubicBezTo>
                  <a:cubicBezTo>
                    <a:pt x="214" y="0"/>
                    <a:pt x="122" y="29"/>
                    <a:pt x="64" y="97"/>
                  </a:cubicBezTo>
                  <a:cubicBezTo>
                    <a:pt x="7" y="166"/>
                    <a:pt x="0" y="235"/>
                    <a:pt x="0" y="281"/>
                  </a:cubicBezTo>
                  <a:cubicBezTo>
                    <a:pt x="0" y="390"/>
                    <a:pt x="74" y="476"/>
                    <a:pt x="115" y="502"/>
                  </a:cubicBezTo>
                  <a:cubicBezTo>
                    <a:pt x="173" y="540"/>
                    <a:pt x="216" y="551"/>
                    <a:pt x="275" y="551"/>
                  </a:cubicBezTo>
                  <a:cubicBezTo>
                    <a:pt x="378" y="551"/>
                    <a:pt x="445" y="506"/>
                    <a:pt x="490" y="446"/>
                  </a:cubicBezTo>
                  <a:cubicBezTo>
                    <a:pt x="529" y="393"/>
                    <a:pt x="551" y="337"/>
                    <a:pt x="551" y="282"/>
                  </a:cubicBezTo>
                  <a:cubicBezTo>
                    <a:pt x="551" y="179"/>
                    <a:pt x="501" y="103"/>
                    <a:pt x="444" y="59"/>
                  </a:cubicBezTo>
                  <a:close/>
                  <a:moveTo>
                    <a:pt x="282" y="523"/>
                  </a:moveTo>
                  <a:cubicBezTo>
                    <a:pt x="209" y="523"/>
                    <a:pt x="78" y="446"/>
                    <a:pt x="78" y="257"/>
                  </a:cubicBezTo>
                  <a:cubicBezTo>
                    <a:pt x="78" y="195"/>
                    <a:pt x="99" y="135"/>
                    <a:pt x="132" y="94"/>
                  </a:cubicBezTo>
                  <a:cubicBezTo>
                    <a:pt x="177" y="37"/>
                    <a:pt x="231" y="26"/>
                    <a:pt x="281" y="30"/>
                  </a:cubicBezTo>
                  <a:cubicBezTo>
                    <a:pt x="370" y="37"/>
                    <a:pt x="471" y="124"/>
                    <a:pt x="471" y="288"/>
                  </a:cubicBezTo>
                  <a:cubicBezTo>
                    <a:pt x="471" y="379"/>
                    <a:pt x="432" y="523"/>
                    <a:pt x="282" y="523"/>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39" name="Freeform 30"/>
            <p:cNvSpPr>
              <a:spLocks noEditPoints="1"/>
            </p:cNvSpPr>
            <p:nvPr userDrawn="1"/>
          </p:nvSpPr>
          <p:spPr bwMode="auto">
            <a:xfrm>
              <a:off x="7850188" y="3001963"/>
              <a:ext cx="860425" cy="862013"/>
            </a:xfrm>
            <a:custGeom>
              <a:avLst/>
              <a:gdLst>
                <a:gd name="T0" fmla="*/ 274 w 551"/>
                <a:gd name="T1" fmla="*/ 0 h 551"/>
                <a:gd name="T2" fmla="*/ 106 w 551"/>
                <a:gd name="T3" fmla="*/ 59 h 551"/>
                <a:gd name="T4" fmla="*/ 0 w 551"/>
                <a:gd name="T5" fmla="*/ 282 h 551"/>
                <a:gd name="T6" fmla="*/ 60 w 551"/>
                <a:gd name="T7" fmla="*/ 446 h 551"/>
                <a:gd name="T8" fmla="*/ 275 w 551"/>
                <a:gd name="T9" fmla="*/ 551 h 551"/>
                <a:gd name="T10" fmla="*/ 436 w 551"/>
                <a:gd name="T11" fmla="*/ 502 h 551"/>
                <a:gd name="T12" fmla="*/ 551 w 551"/>
                <a:gd name="T13" fmla="*/ 281 h 551"/>
                <a:gd name="T14" fmla="*/ 486 w 551"/>
                <a:gd name="T15" fmla="*/ 97 h 551"/>
                <a:gd name="T16" fmla="*/ 274 w 551"/>
                <a:gd name="T17" fmla="*/ 0 h 551"/>
                <a:gd name="T18" fmla="*/ 269 w 551"/>
                <a:gd name="T19" fmla="*/ 523 h 551"/>
                <a:gd name="T20" fmla="*/ 79 w 551"/>
                <a:gd name="T21" fmla="*/ 288 h 551"/>
                <a:gd name="T22" fmla="*/ 269 w 551"/>
                <a:gd name="T23" fmla="*/ 30 h 551"/>
                <a:gd name="T24" fmla="*/ 419 w 551"/>
                <a:gd name="T25" fmla="*/ 94 h 551"/>
                <a:gd name="T26" fmla="*/ 472 w 551"/>
                <a:gd name="T27" fmla="*/ 257 h 551"/>
                <a:gd name="T28" fmla="*/ 269 w 551"/>
                <a:gd name="T29" fmla="*/ 523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1" h="551">
                  <a:moveTo>
                    <a:pt x="274" y="0"/>
                  </a:moveTo>
                  <a:cubicBezTo>
                    <a:pt x="227" y="0"/>
                    <a:pt x="167" y="11"/>
                    <a:pt x="106" y="59"/>
                  </a:cubicBezTo>
                  <a:cubicBezTo>
                    <a:pt x="50" y="103"/>
                    <a:pt x="0" y="179"/>
                    <a:pt x="0" y="282"/>
                  </a:cubicBezTo>
                  <a:cubicBezTo>
                    <a:pt x="0" y="337"/>
                    <a:pt x="21" y="393"/>
                    <a:pt x="60" y="446"/>
                  </a:cubicBezTo>
                  <a:cubicBezTo>
                    <a:pt x="106" y="506"/>
                    <a:pt x="172" y="551"/>
                    <a:pt x="275" y="551"/>
                  </a:cubicBezTo>
                  <a:cubicBezTo>
                    <a:pt x="335" y="551"/>
                    <a:pt x="378" y="540"/>
                    <a:pt x="436" y="502"/>
                  </a:cubicBezTo>
                  <a:cubicBezTo>
                    <a:pt x="477" y="476"/>
                    <a:pt x="551" y="390"/>
                    <a:pt x="551" y="281"/>
                  </a:cubicBezTo>
                  <a:cubicBezTo>
                    <a:pt x="551" y="235"/>
                    <a:pt x="544" y="166"/>
                    <a:pt x="486" y="97"/>
                  </a:cubicBezTo>
                  <a:cubicBezTo>
                    <a:pt x="429" y="29"/>
                    <a:pt x="336" y="0"/>
                    <a:pt x="274" y="0"/>
                  </a:cubicBezTo>
                  <a:close/>
                  <a:moveTo>
                    <a:pt x="269" y="523"/>
                  </a:moveTo>
                  <a:cubicBezTo>
                    <a:pt x="119" y="523"/>
                    <a:pt x="79" y="379"/>
                    <a:pt x="79" y="288"/>
                  </a:cubicBezTo>
                  <a:cubicBezTo>
                    <a:pt x="79" y="124"/>
                    <a:pt x="180" y="37"/>
                    <a:pt x="269" y="30"/>
                  </a:cubicBezTo>
                  <a:cubicBezTo>
                    <a:pt x="319" y="26"/>
                    <a:pt x="373" y="37"/>
                    <a:pt x="419" y="94"/>
                  </a:cubicBezTo>
                  <a:cubicBezTo>
                    <a:pt x="452" y="135"/>
                    <a:pt x="472" y="195"/>
                    <a:pt x="472" y="257"/>
                  </a:cubicBezTo>
                  <a:cubicBezTo>
                    <a:pt x="472" y="446"/>
                    <a:pt x="342" y="523"/>
                    <a:pt x="269" y="523"/>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40" name="Freeform 31"/>
            <p:cNvSpPr>
              <a:spLocks noEditPoints="1"/>
            </p:cNvSpPr>
            <p:nvPr userDrawn="1"/>
          </p:nvSpPr>
          <p:spPr bwMode="auto">
            <a:xfrm>
              <a:off x="4130675" y="3019426"/>
              <a:ext cx="615950" cy="827088"/>
            </a:xfrm>
            <a:custGeom>
              <a:avLst/>
              <a:gdLst>
                <a:gd name="T0" fmla="*/ 342 w 395"/>
                <a:gd name="T1" fmla="*/ 34 h 529"/>
                <a:gd name="T2" fmla="*/ 206 w 395"/>
                <a:gd name="T3" fmla="*/ 0 h 529"/>
                <a:gd name="T4" fmla="*/ 4 w 395"/>
                <a:gd name="T5" fmla="*/ 0 h 529"/>
                <a:gd name="T6" fmla="*/ 4 w 395"/>
                <a:gd name="T7" fmla="*/ 22 h 529"/>
                <a:gd name="T8" fmla="*/ 71 w 395"/>
                <a:gd name="T9" fmla="*/ 101 h 529"/>
                <a:gd name="T10" fmla="*/ 71 w 395"/>
                <a:gd name="T11" fmla="*/ 427 h 529"/>
                <a:gd name="T12" fmla="*/ 0 w 395"/>
                <a:gd name="T13" fmla="*/ 506 h 529"/>
                <a:gd name="T14" fmla="*/ 0 w 395"/>
                <a:gd name="T15" fmla="*/ 529 h 529"/>
                <a:gd name="T16" fmla="*/ 220 w 395"/>
                <a:gd name="T17" fmla="*/ 529 h 529"/>
                <a:gd name="T18" fmla="*/ 220 w 395"/>
                <a:gd name="T19" fmla="*/ 506 h 529"/>
                <a:gd name="T20" fmla="*/ 140 w 395"/>
                <a:gd name="T21" fmla="*/ 428 h 529"/>
                <a:gd name="T22" fmla="*/ 140 w 395"/>
                <a:gd name="T23" fmla="*/ 300 h 529"/>
                <a:gd name="T24" fmla="*/ 200 w 395"/>
                <a:gd name="T25" fmla="*/ 315 h 529"/>
                <a:gd name="T26" fmla="*/ 236 w 395"/>
                <a:gd name="T27" fmla="*/ 315 h 529"/>
                <a:gd name="T28" fmla="*/ 395 w 395"/>
                <a:gd name="T29" fmla="*/ 149 h 529"/>
                <a:gd name="T30" fmla="*/ 342 w 395"/>
                <a:gd name="T31" fmla="*/ 34 h 529"/>
                <a:gd name="T32" fmla="*/ 199 w 395"/>
                <a:gd name="T33" fmla="*/ 283 h 529"/>
                <a:gd name="T34" fmla="*/ 140 w 395"/>
                <a:gd name="T35" fmla="*/ 273 h 529"/>
                <a:gd name="T36" fmla="*/ 140 w 395"/>
                <a:gd name="T37" fmla="*/ 74 h 529"/>
                <a:gd name="T38" fmla="*/ 149 w 395"/>
                <a:gd name="T39" fmla="*/ 35 h 529"/>
                <a:gd name="T40" fmla="*/ 194 w 395"/>
                <a:gd name="T41" fmla="*/ 26 h 529"/>
                <a:gd name="T42" fmla="*/ 317 w 395"/>
                <a:gd name="T43" fmla="*/ 151 h 529"/>
                <a:gd name="T44" fmla="*/ 199 w 395"/>
                <a:gd name="T45" fmla="*/ 28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95" h="529">
                  <a:moveTo>
                    <a:pt x="342" y="34"/>
                  </a:moveTo>
                  <a:cubicBezTo>
                    <a:pt x="310" y="9"/>
                    <a:pt x="263" y="0"/>
                    <a:pt x="206" y="0"/>
                  </a:cubicBezTo>
                  <a:cubicBezTo>
                    <a:pt x="4" y="0"/>
                    <a:pt x="4" y="0"/>
                    <a:pt x="4" y="0"/>
                  </a:cubicBezTo>
                  <a:cubicBezTo>
                    <a:pt x="4" y="22"/>
                    <a:pt x="4" y="22"/>
                    <a:pt x="4" y="22"/>
                  </a:cubicBezTo>
                  <a:cubicBezTo>
                    <a:pt x="65" y="26"/>
                    <a:pt x="71" y="30"/>
                    <a:pt x="71" y="101"/>
                  </a:cubicBezTo>
                  <a:cubicBezTo>
                    <a:pt x="71" y="427"/>
                    <a:pt x="71" y="427"/>
                    <a:pt x="71" y="427"/>
                  </a:cubicBezTo>
                  <a:cubicBezTo>
                    <a:pt x="71" y="494"/>
                    <a:pt x="65" y="501"/>
                    <a:pt x="0" y="506"/>
                  </a:cubicBezTo>
                  <a:cubicBezTo>
                    <a:pt x="0" y="529"/>
                    <a:pt x="0" y="529"/>
                    <a:pt x="0" y="529"/>
                  </a:cubicBezTo>
                  <a:cubicBezTo>
                    <a:pt x="220" y="529"/>
                    <a:pt x="220" y="529"/>
                    <a:pt x="220" y="529"/>
                  </a:cubicBezTo>
                  <a:cubicBezTo>
                    <a:pt x="220" y="506"/>
                    <a:pt x="220" y="506"/>
                    <a:pt x="220" y="506"/>
                  </a:cubicBezTo>
                  <a:cubicBezTo>
                    <a:pt x="147" y="501"/>
                    <a:pt x="140" y="497"/>
                    <a:pt x="140" y="428"/>
                  </a:cubicBezTo>
                  <a:cubicBezTo>
                    <a:pt x="140" y="300"/>
                    <a:pt x="140" y="300"/>
                    <a:pt x="140" y="300"/>
                  </a:cubicBezTo>
                  <a:cubicBezTo>
                    <a:pt x="200" y="315"/>
                    <a:pt x="200" y="315"/>
                    <a:pt x="200" y="315"/>
                  </a:cubicBezTo>
                  <a:cubicBezTo>
                    <a:pt x="209" y="316"/>
                    <a:pt x="224" y="316"/>
                    <a:pt x="236" y="315"/>
                  </a:cubicBezTo>
                  <a:cubicBezTo>
                    <a:pt x="315" y="305"/>
                    <a:pt x="395" y="254"/>
                    <a:pt x="395" y="149"/>
                  </a:cubicBezTo>
                  <a:cubicBezTo>
                    <a:pt x="395" y="95"/>
                    <a:pt x="374" y="57"/>
                    <a:pt x="342" y="34"/>
                  </a:cubicBezTo>
                  <a:close/>
                  <a:moveTo>
                    <a:pt x="199" y="283"/>
                  </a:moveTo>
                  <a:cubicBezTo>
                    <a:pt x="172" y="283"/>
                    <a:pt x="150" y="277"/>
                    <a:pt x="140" y="273"/>
                  </a:cubicBezTo>
                  <a:cubicBezTo>
                    <a:pt x="140" y="74"/>
                    <a:pt x="140" y="74"/>
                    <a:pt x="140" y="74"/>
                  </a:cubicBezTo>
                  <a:cubicBezTo>
                    <a:pt x="140" y="51"/>
                    <a:pt x="142" y="41"/>
                    <a:pt x="149" y="35"/>
                  </a:cubicBezTo>
                  <a:cubicBezTo>
                    <a:pt x="154" y="30"/>
                    <a:pt x="171" y="26"/>
                    <a:pt x="194" y="26"/>
                  </a:cubicBezTo>
                  <a:cubicBezTo>
                    <a:pt x="261" y="26"/>
                    <a:pt x="317" y="63"/>
                    <a:pt x="317" y="151"/>
                  </a:cubicBezTo>
                  <a:cubicBezTo>
                    <a:pt x="317" y="254"/>
                    <a:pt x="252" y="283"/>
                    <a:pt x="199" y="283"/>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41" name="Freeform 32"/>
            <p:cNvSpPr>
              <a:spLocks/>
            </p:cNvSpPr>
            <p:nvPr userDrawn="1"/>
          </p:nvSpPr>
          <p:spPr bwMode="auto">
            <a:xfrm>
              <a:off x="4908550" y="3019426"/>
              <a:ext cx="654050" cy="827088"/>
            </a:xfrm>
            <a:custGeom>
              <a:avLst/>
              <a:gdLst>
                <a:gd name="T0" fmla="*/ 356 w 420"/>
                <a:gd name="T1" fmla="*/ 473 h 529"/>
                <a:gd name="T2" fmla="*/ 254 w 420"/>
                <a:gd name="T3" fmla="*/ 501 h 529"/>
                <a:gd name="T4" fmla="*/ 169 w 420"/>
                <a:gd name="T5" fmla="*/ 490 h 529"/>
                <a:gd name="T6" fmla="*/ 149 w 420"/>
                <a:gd name="T7" fmla="*/ 424 h 529"/>
                <a:gd name="T8" fmla="*/ 149 w 420"/>
                <a:gd name="T9" fmla="*/ 271 h 529"/>
                <a:gd name="T10" fmla="*/ 227 w 420"/>
                <a:gd name="T11" fmla="*/ 271 h 529"/>
                <a:gd name="T12" fmla="*/ 314 w 420"/>
                <a:gd name="T13" fmla="*/ 334 h 529"/>
                <a:gd name="T14" fmla="*/ 337 w 420"/>
                <a:gd name="T15" fmla="*/ 334 h 529"/>
                <a:gd name="T16" fmla="*/ 337 w 420"/>
                <a:gd name="T17" fmla="*/ 178 h 529"/>
                <a:gd name="T18" fmla="*/ 314 w 420"/>
                <a:gd name="T19" fmla="*/ 178 h 529"/>
                <a:gd name="T20" fmla="*/ 226 w 420"/>
                <a:gd name="T21" fmla="*/ 239 h 529"/>
                <a:gd name="T22" fmla="*/ 149 w 420"/>
                <a:gd name="T23" fmla="*/ 239 h 529"/>
                <a:gd name="T24" fmla="*/ 149 w 420"/>
                <a:gd name="T25" fmla="*/ 54 h 529"/>
                <a:gd name="T26" fmla="*/ 176 w 420"/>
                <a:gd name="T27" fmla="*/ 28 h 529"/>
                <a:gd name="T28" fmla="*/ 238 w 420"/>
                <a:gd name="T29" fmla="*/ 28 h 529"/>
                <a:gd name="T30" fmla="*/ 330 w 420"/>
                <a:gd name="T31" fmla="*/ 51 h 529"/>
                <a:gd name="T32" fmla="*/ 356 w 420"/>
                <a:gd name="T33" fmla="*/ 121 h 529"/>
                <a:gd name="T34" fmla="*/ 380 w 420"/>
                <a:gd name="T35" fmla="*/ 117 h 529"/>
                <a:gd name="T36" fmla="*/ 373 w 420"/>
                <a:gd name="T37" fmla="*/ 0 h 529"/>
                <a:gd name="T38" fmla="*/ 10 w 420"/>
                <a:gd name="T39" fmla="*/ 0 h 529"/>
                <a:gd name="T40" fmla="*/ 10 w 420"/>
                <a:gd name="T41" fmla="*/ 22 h 529"/>
                <a:gd name="T42" fmla="*/ 80 w 420"/>
                <a:gd name="T43" fmla="*/ 104 h 529"/>
                <a:gd name="T44" fmla="*/ 80 w 420"/>
                <a:gd name="T45" fmla="*/ 428 h 529"/>
                <a:gd name="T46" fmla="*/ 0 w 420"/>
                <a:gd name="T47" fmla="*/ 506 h 529"/>
                <a:gd name="T48" fmla="*/ 0 w 420"/>
                <a:gd name="T49" fmla="*/ 529 h 529"/>
                <a:gd name="T50" fmla="*/ 392 w 420"/>
                <a:gd name="T51" fmla="*/ 529 h 529"/>
                <a:gd name="T52" fmla="*/ 420 w 420"/>
                <a:gd name="T53" fmla="*/ 400 h 529"/>
                <a:gd name="T54" fmla="*/ 396 w 420"/>
                <a:gd name="T55" fmla="*/ 397 h 529"/>
                <a:gd name="T56" fmla="*/ 356 w 420"/>
                <a:gd name="T57" fmla="*/ 47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20" h="529">
                  <a:moveTo>
                    <a:pt x="356" y="473"/>
                  </a:moveTo>
                  <a:cubicBezTo>
                    <a:pt x="338" y="494"/>
                    <a:pt x="315" y="501"/>
                    <a:pt x="254" y="501"/>
                  </a:cubicBezTo>
                  <a:cubicBezTo>
                    <a:pt x="213" y="501"/>
                    <a:pt x="184" y="500"/>
                    <a:pt x="169" y="490"/>
                  </a:cubicBezTo>
                  <a:cubicBezTo>
                    <a:pt x="154" y="480"/>
                    <a:pt x="149" y="463"/>
                    <a:pt x="149" y="424"/>
                  </a:cubicBezTo>
                  <a:cubicBezTo>
                    <a:pt x="149" y="271"/>
                    <a:pt x="149" y="271"/>
                    <a:pt x="149" y="271"/>
                  </a:cubicBezTo>
                  <a:cubicBezTo>
                    <a:pt x="227" y="271"/>
                    <a:pt x="227" y="271"/>
                    <a:pt x="227" y="271"/>
                  </a:cubicBezTo>
                  <a:cubicBezTo>
                    <a:pt x="298" y="271"/>
                    <a:pt x="303" y="276"/>
                    <a:pt x="314" y="334"/>
                  </a:cubicBezTo>
                  <a:cubicBezTo>
                    <a:pt x="337" y="334"/>
                    <a:pt x="337" y="334"/>
                    <a:pt x="337" y="334"/>
                  </a:cubicBezTo>
                  <a:cubicBezTo>
                    <a:pt x="337" y="178"/>
                    <a:pt x="337" y="178"/>
                    <a:pt x="337" y="178"/>
                  </a:cubicBezTo>
                  <a:cubicBezTo>
                    <a:pt x="314" y="178"/>
                    <a:pt x="314" y="178"/>
                    <a:pt x="314" y="178"/>
                  </a:cubicBezTo>
                  <a:cubicBezTo>
                    <a:pt x="303" y="232"/>
                    <a:pt x="299" y="239"/>
                    <a:pt x="226" y="239"/>
                  </a:cubicBezTo>
                  <a:cubicBezTo>
                    <a:pt x="149" y="239"/>
                    <a:pt x="149" y="239"/>
                    <a:pt x="149" y="239"/>
                  </a:cubicBezTo>
                  <a:cubicBezTo>
                    <a:pt x="149" y="54"/>
                    <a:pt x="149" y="54"/>
                    <a:pt x="149" y="54"/>
                  </a:cubicBezTo>
                  <a:cubicBezTo>
                    <a:pt x="149" y="30"/>
                    <a:pt x="151" y="28"/>
                    <a:pt x="176" y="28"/>
                  </a:cubicBezTo>
                  <a:cubicBezTo>
                    <a:pt x="238" y="28"/>
                    <a:pt x="238" y="28"/>
                    <a:pt x="238" y="28"/>
                  </a:cubicBezTo>
                  <a:cubicBezTo>
                    <a:pt x="297" y="28"/>
                    <a:pt x="319" y="34"/>
                    <a:pt x="330" y="51"/>
                  </a:cubicBezTo>
                  <a:cubicBezTo>
                    <a:pt x="341" y="69"/>
                    <a:pt x="349" y="87"/>
                    <a:pt x="356" y="121"/>
                  </a:cubicBezTo>
                  <a:cubicBezTo>
                    <a:pt x="380" y="117"/>
                    <a:pt x="380" y="117"/>
                    <a:pt x="380" y="117"/>
                  </a:cubicBezTo>
                  <a:cubicBezTo>
                    <a:pt x="377" y="75"/>
                    <a:pt x="373" y="20"/>
                    <a:pt x="373" y="0"/>
                  </a:cubicBezTo>
                  <a:cubicBezTo>
                    <a:pt x="10" y="0"/>
                    <a:pt x="10" y="0"/>
                    <a:pt x="10" y="0"/>
                  </a:cubicBezTo>
                  <a:cubicBezTo>
                    <a:pt x="10" y="22"/>
                    <a:pt x="10" y="22"/>
                    <a:pt x="10" y="22"/>
                  </a:cubicBezTo>
                  <a:cubicBezTo>
                    <a:pt x="74" y="28"/>
                    <a:pt x="80" y="30"/>
                    <a:pt x="80" y="104"/>
                  </a:cubicBezTo>
                  <a:cubicBezTo>
                    <a:pt x="80" y="428"/>
                    <a:pt x="80" y="428"/>
                    <a:pt x="80" y="428"/>
                  </a:cubicBezTo>
                  <a:cubicBezTo>
                    <a:pt x="80" y="494"/>
                    <a:pt x="74" y="500"/>
                    <a:pt x="0" y="506"/>
                  </a:cubicBezTo>
                  <a:cubicBezTo>
                    <a:pt x="0" y="529"/>
                    <a:pt x="0" y="529"/>
                    <a:pt x="0" y="529"/>
                  </a:cubicBezTo>
                  <a:cubicBezTo>
                    <a:pt x="392" y="529"/>
                    <a:pt x="392" y="529"/>
                    <a:pt x="392" y="529"/>
                  </a:cubicBezTo>
                  <a:cubicBezTo>
                    <a:pt x="399" y="503"/>
                    <a:pt x="416" y="427"/>
                    <a:pt x="420" y="400"/>
                  </a:cubicBezTo>
                  <a:cubicBezTo>
                    <a:pt x="396" y="397"/>
                    <a:pt x="396" y="397"/>
                    <a:pt x="396" y="397"/>
                  </a:cubicBezTo>
                  <a:cubicBezTo>
                    <a:pt x="385" y="429"/>
                    <a:pt x="370" y="457"/>
                    <a:pt x="356" y="473"/>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42" name="Freeform 33"/>
            <p:cNvSpPr>
              <a:spLocks/>
            </p:cNvSpPr>
            <p:nvPr userDrawn="1"/>
          </p:nvSpPr>
          <p:spPr bwMode="auto">
            <a:xfrm>
              <a:off x="5732463" y="3019426"/>
              <a:ext cx="887413" cy="838200"/>
            </a:xfrm>
            <a:custGeom>
              <a:avLst/>
              <a:gdLst>
                <a:gd name="T0" fmla="*/ 377 w 569"/>
                <a:gd name="T1" fmla="*/ 22 h 536"/>
                <a:gd name="T2" fmla="*/ 457 w 569"/>
                <a:gd name="T3" fmla="*/ 73 h 536"/>
                <a:gd name="T4" fmla="*/ 463 w 569"/>
                <a:gd name="T5" fmla="*/ 208 h 536"/>
                <a:gd name="T6" fmla="*/ 463 w 569"/>
                <a:gd name="T7" fmla="*/ 408 h 536"/>
                <a:gd name="T8" fmla="*/ 460 w 569"/>
                <a:gd name="T9" fmla="*/ 408 h 536"/>
                <a:gd name="T10" fmla="*/ 121 w 569"/>
                <a:gd name="T11" fmla="*/ 0 h 536"/>
                <a:gd name="T12" fmla="*/ 0 w 569"/>
                <a:gd name="T13" fmla="*/ 0 h 536"/>
                <a:gd name="T14" fmla="*/ 0 w 569"/>
                <a:gd name="T15" fmla="*/ 22 h 536"/>
                <a:gd name="T16" fmla="*/ 73 w 569"/>
                <a:gd name="T17" fmla="*/ 52 h 536"/>
                <a:gd name="T18" fmla="*/ 89 w 569"/>
                <a:gd name="T19" fmla="*/ 135 h 536"/>
                <a:gd name="T20" fmla="*/ 89 w 569"/>
                <a:gd name="T21" fmla="*/ 314 h 536"/>
                <a:gd name="T22" fmla="*/ 84 w 569"/>
                <a:gd name="T23" fmla="*/ 453 h 536"/>
                <a:gd name="T24" fmla="*/ 12 w 569"/>
                <a:gd name="T25" fmla="*/ 506 h 536"/>
                <a:gd name="T26" fmla="*/ 12 w 569"/>
                <a:gd name="T27" fmla="*/ 529 h 536"/>
                <a:gd name="T28" fmla="*/ 205 w 569"/>
                <a:gd name="T29" fmla="*/ 529 h 536"/>
                <a:gd name="T30" fmla="*/ 205 w 569"/>
                <a:gd name="T31" fmla="*/ 506 h 536"/>
                <a:gd name="T32" fmla="*/ 127 w 569"/>
                <a:gd name="T33" fmla="*/ 451 h 536"/>
                <a:gd name="T34" fmla="*/ 122 w 569"/>
                <a:gd name="T35" fmla="*/ 314 h 536"/>
                <a:gd name="T36" fmla="*/ 122 w 569"/>
                <a:gd name="T37" fmla="*/ 109 h 536"/>
                <a:gd name="T38" fmla="*/ 124 w 569"/>
                <a:gd name="T39" fmla="*/ 109 h 536"/>
                <a:gd name="T40" fmla="*/ 471 w 569"/>
                <a:gd name="T41" fmla="*/ 536 h 536"/>
                <a:gd name="T42" fmla="*/ 496 w 569"/>
                <a:gd name="T43" fmla="*/ 536 h 536"/>
                <a:gd name="T44" fmla="*/ 496 w 569"/>
                <a:gd name="T45" fmla="*/ 208 h 536"/>
                <a:gd name="T46" fmla="*/ 501 w 569"/>
                <a:gd name="T47" fmla="*/ 71 h 536"/>
                <a:gd name="T48" fmla="*/ 569 w 569"/>
                <a:gd name="T49" fmla="*/ 22 h 536"/>
                <a:gd name="T50" fmla="*/ 569 w 569"/>
                <a:gd name="T51" fmla="*/ 0 h 536"/>
                <a:gd name="T52" fmla="*/ 377 w 569"/>
                <a:gd name="T53" fmla="*/ 0 h 536"/>
                <a:gd name="T54" fmla="*/ 377 w 569"/>
                <a:gd name="T55" fmla="*/ 22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69" h="536">
                  <a:moveTo>
                    <a:pt x="377" y="22"/>
                  </a:moveTo>
                  <a:cubicBezTo>
                    <a:pt x="433" y="26"/>
                    <a:pt x="453" y="36"/>
                    <a:pt x="457" y="73"/>
                  </a:cubicBezTo>
                  <a:cubicBezTo>
                    <a:pt x="459" y="96"/>
                    <a:pt x="463" y="133"/>
                    <a:pt x="463" y="208"/>
                  </a:cubicBezTo>
                  <a:cubicBezTo>
                    <a:pt x="463" y="408"/>
                    <a:pt x="463" y="408"/>
                    <a:pt x="463" y="408"/>
                  </a:cubicBezTo>
                  <a:cubicBezTo>
                    <a:pt x="460" y="408"/>
                    <a:pt x="460" y="408"/>
                    <a:pt x="460" y="408"/>
                  </a:cubicBezTo>
                  <a:cubicBezTo>
                    <a:pt x="121" y="0"/>
                    <a:pt x="121" y="0"/>
                    <a:pt x="121" y="0"/>
                  </a:cubicBezTo>
                  <a:cubicBezTo>
                    <a:pt x="0" y="0"/>
                    <a:pt x="0" y="0"/>
                    <a:pt x="0" y="0"/>
                  </a:cubicBezTo>
                  <a:cubicBezTo>
                    <a:pt x="0" y="22"/>
                    <a:pt x="0" y="22"/>
                    <a:pt x="0" y="22"/>
                  </a:cubicBezTo>
                  <a:cubicBezTo>
                    <a:pt x="38" y="26"/>
                    <a:pt x="56" y="32"/>
                    <a:pt x="73" y="52"/>
                  </a:cubicBezTo>
                  <a:cubicBezTo>
                    <a:pt x="87" y="72"/>
                    <a:pt x="89" y="75"/>
                    <a:pt x="89" y="135"/>
                  </a:cubicBezTo>
                  <a:cubicBezTo>
                    <a:pt x="89" y="314"/>
                    <a:pt x="89" y="314"/>
                    <a:pt x="89" y="314"/>
                  </a:cubicBezTo>
                  <a:cubicBezTo>
                    <a:pt x="89" y="389"/>
                    <a:pt x="86" y="428"/>
                    <a:pt x="84" y="453"/>
                  </a:cubicBezTo>
                  <a:cubicBezTo>
                    <a:pt x="80" y="493"/>
                    <a:pt x="60" y="503"/>
                    <a:pt x="12" y="506"/>
                  </a:cubicBezTo>
                  <a:cubicBezTo>
                    <a:pt x="12" y="529"/>
                    <a:pt x="12" y="529"/>
                    <a:pt x="12" y="529"/>
                  </a:cubicBezTo>
                  <a:cubicBezTo>
                    <a:pt x="205" y="529"/>
                    <a:pt x="205" y="529"/>
                    <a:pt x="205" y="529"/>
                  </a:cubicBezTo>
                  <a:cubicBezTo>
                    <a:pt x="205" y="506"/>
                    <a:pt x="205" y="506"/>
                    <a:pt x="205" y="506"/>
                  </a:cubicBezTo>
                  <a:cubicBezTo>
                    <a:pt x="150" y="503"/>
                    <a:pt x="131" y="493"/>
                    <a:pt x="127" y="451"/>
                  </a:cubicBezTo>
                  <a:cubicBezTo>
                    <a:pt x="125" y="428"/>
                    <a:pt x="122" y="389"/>
                    <a:pt x="122" y="314"/>
                  </a:cubicBezTo>
                  <a:cubicBezTo>
                    <a:pt x="122" y="109"/>
                    <a:pt x="122" y="109"/>
                    <a:pt x="122" y="109"/>
                  </a:cubicBezTo>
                  <a:cubicBezTo>
                    <a:pt x="124" y="109"/>
                    <a:pt x="124" y="109"/>
                    <a:pt x="124" y="109"/>
                  </a:cubicBezTo>
                  <a:cubicBezTo>
                    <a:pt x="471" y="536"/>
                    <a:pt x="471" y="536"/>
                    <a:pt x="471" y="536"/>
                  </a:cubicBezTo>
                  <a:cubicBezTo>
                    <a:pt x="496" y="536"/>
                    <a:pt x="496" y="536"/>
                    <a:pt x="496" y="536"/>
                  </a:cubicBezTo>
                  <a:cubicBezTo>
                    <a:pt x="496" y="208"/>
                    <a:pt x="496" y="208"/>
                    <a:pt x="496" y="208"/>
                  </a:cubicBezTo>
                  <a:cubicBezTo>
                    <a:pt x="496" y="132"/>
                    <a:pt x="498" y="96"/>
                    <a:pt x="501" y="71"/>
                  </a:cubicBezTo>
                  <a:cubicBezTo>
                    <a:pt x="504" y="35"/>
                    <a:pt x="524" y="25"/>
                    <a:pt x="569" y="22"/>
                  </a:cubicBezTo>
                  <a:cubicBezTo>
                    <a:pt x="569" y="0"/>
                    <a:pt x="569" y="0"/>
                    <a:pt x="569" y="0"/>
                  </a:cubicBezTo>
                  <a:cubicBezTo>
                    <a:pt x="377" y="0"/>
                    <a:pt x="377" y="0"/>
                    <a:pt x="377" y="0"/>
                  </a:cubicBezTo>
                  <a:lnTo>
                    <a:pt x="377" y="22"/>
                  </a:ln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43" name="Freeform 34"/>
            <p:cNvSpPr>
              <a:spLocks/>
            </p:cNvSpPr>
            <p:nvPr userDrawn="1"/>
          </p:nvSpPr>
          <p:spPr bwMode="auto">
            <a:xfrm>
              <a:off x="7172325" y="3038476"/>
              <a:ext cx="519113" cy="808038"/>
            </a:xfrm>
            <a:custGeom>
              <a:avLst/>
              <a:gdLst>
                <a:gd name="T0" fmla="*/ 231 w 333"/>
                <a:gd name="T1" fmla="*/ 457 h 517"/>
                <a:gd name="T2" fmla="*/ 79 w 333"/>
                <a:gd name="T3" fmla="*/ 457 h 517"/>
                <a:gd name="T4" fmla="*/ 195 w 333"/>
                <a:gd name="T5" fmla="*/ 336 h 517"/>
                <a:gd name="T6" fmla="*/ 302 w 333"/>
                <a:gd name="T7" fmla="*/ 137 h 517"/>
                <a:gd name="T8" fmla="*/ 165 w 333"/>
                <a:gd name="T9" fmla="*/ 0 h 517"/>
                <a:gd name="T10" fmla="*/ 56 w 333"/>
                <a:gd name="T11" fmla="*/ 48 h 517"/>
                <a:gd name="T12" fmla="*/ 9 w 333"/>
                <a:gd name="T13" fmla="*/ 114 h 517"/>
                <a:gd name="T14" fmla="*/ 27 w 333"/>
                <a:gd name="T15" fmla="*/ 130 h 517"/>
                <a:gd name="T16" fmla="*/ 138 w 333"/>
                <a:gd name="T17" fmla="*/ 54 h 517"/>
                <a:gd name="T18" fmla="*/ 234 w 333"/>
                <a:gd name="T19" fmla="*/ 163 h 517"/>
                <a:gd name="T20" fmla="*/ 132 w 333"/>
                <a:gd name="T21" fmla="*/ 360 h 517"/>
                <a:gd name="T22" fmla="*/ 0 w 333"/>
                <a:gd name="T23" fmla="*/ 498 h 517"/>
                <a:gd name="T24" fmla="*/ 0 w 333"/>
                <a:gd name="T25" fmla="*/ 517 h 517"/>
                <a:gd name="T26" fmla="*/ 305 w 333"/>
                <a:gd name="T27" fmla="*/ 517 h 517"/>
                <a:gd name="T28" fmla="*/ 333 w 333"/>
                <a:gd name="T29" fmla="*/ 410 h 517"/>
                <a:gd name="T30" fmla="*/ 310 w 333"/>
                <a:gd name="T31" fmla="*/ 403 h 517"/>
                <a:gd name="T32" fmla="*/ 231 w 333"/>
                <a:gd name="T33" fmla="*/ 457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3" h="517">
                  <a:moveTo>
                    <a:pt x="231" y="457"/>
                  </a:moveTo>
                  <a:cubicBezTo>
                    <a:pt x="79" y="457"/>
                    <a:pt x="79" y="457"/>
                    <a:pt x="79" y="457"/>
                  </a:cubicBezTo>
                  <a:cubicBezTo>
                    <a:pt x="195" y="336"/>
                    <a:pt x="195" y="336"/>
                    <a:pt x="195" y="336"/>
                  </a:cubicBezTo>
                  <a:cubicBezTo>
                    <a:pt x="270" y="256"/>
                    <a:pt x="302" y="208"/>
                    <a:pt x="302" y="137"/>
                  </a:cubicBezTo>
                  <a:cubicBezTo>
                    <a:pt x="302" y="52"/>
                    <a:pt x="237" y="0"/>
                    <a:pt x="165" y="0"/>
                  </a:cubicBezTo>
                  <a:cubicBezTo>
                    <a:pt x="118" y="0"/>
                    <a:pt x="80" y="21"/>
                    <a:pt x="56" y="48"/>
                  </a:cubicBezTo>
                  <a:cubicBezTo>
                    <a:pt x="9" y="114"/>
                    <a:pt x="9" y="114"/>
                    <a:pt x="9" y="114"/>
                  </a:cubicBezTo>
                  <a:cubicBezTo>
                    <a:pt x="27" y="130"/>
                    <a:pt x="27" y="130"/>
                    <a:pt x="27" y="130"/>
                  </a:cubicBezTo>
                  <a:cubicBezTo>
                    <a:pt x="48" y="98"/>
                    <a:pt x="82" y="54"/>
                    <a:pt x="138" y="54"/>
                  </a:cubicBezTo>
                  <a:cubicBezTo>
                    <a:pt x="198" y="54"/>
                    <a:pt x="234" y="94"/>
                    <a:pt x="234" y="163"/>
                  </a:cubicBezTo>
                  <a:cubicBezTo>
                    <a:pt x="234" y="233"/>
                    <a:pt x="183" y="299"/>
                    <a:pt x="132" y="360"/>
                  </a:cubicBezTo>
                  <a:cubicBezTo>
                    <a:pt x="91" y="407"/>
                    <a:pt x="46" y="453"/>
                    <a:pt x="0" y="498"/>
                  </a:cubicBezTo>
                  <a:cubicBezTo>
                    <a:pt x="0" y="517"/>
                    <a:pt x="0" y="517"/>
                    <a:pt x="0" y="517"/>
                  </a:cubicBezTo>
                  <a:cubicBezTo>
                    <a:pt x="305" y="517"/>
                    <a:pt x="305" y="517"/>
                    <a:pt x="305" y="517"/>
                  </a:cubicBezTo>
                  <a:cubicBezTo>
                    <a:pt x="314" y="480"/>
                    <a:pt x="323" y="444"/>
                    <a:pt x="333" y="410"/>
                  </a:cubicBezTo>
                  <a:cubicBezTo>
                    <a:pt x="310" y="403"/>
                    <a:pt x="310" y="403"/>
                    <a:pt x="310" y="403"/>
                  </a:cubicBezTo>
                  <a:cubicBezTo>
                    <a:pt x="286" y="454"/>
                    <a:pt x="275" y="457"/>
                    <a:pt x="231" y="457"/>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44" name="Freeform 35"/>
            <p:cNvSpPr>
              <a:spLocks/>
            </p:cNvSpPr>
            <p:nvPr userDrawn="1"/>
          </p:nvSpPr>
          <p:spPr bwMode="auto">
            <a:xfrm>
              <a:off x="8850313" y="3038476"/>
              <a:ext cx="519113" cy="808038"/>
            </a:xfrm>
            <a:custGeom>
              <a:avLst/>
              <a:gdLst>
                <a:gd name="T0" fmla="*/ 231 w 333"/>
                <a:gd name="T1" fmla="*/ 457 h 517"/>
                <a:gd name="T2" fmla="*/ 79 w 333"/>
                <a:gd name="T3" fmla="*/ 457 h 517"/>
                <a:gd name="T4" fmla="*/ 194 w 333"/>
                <a:gd name="T5" fmla="*/ 336 h 517"/>
                <a:gd name="T6" fmla="*/ 302 w 333"/>
                <a:gd name="T7" fmla="*/ 137 h 517"/>
                <a:gd name="T8" fmla="*/ 165 w 333"/>
                <a:gd name="T9" fmla="*/ 0 h 517"/>
                <a:gd name="T10" fmla="*/ 55 w 333"/>
                <a:gd name="T11" fmla="*/ 48 h 517"/>
                <a:gd name="T12" fmla="*/ 9 w 333"/>
                <a:gd name="T13" fmla="*/ 114 h 517"/>
                <a:gd name="T14" fmla="*/ 27 w 333"/>
                <a:gd name="T15" fmla="*/ 130 h 517"/>
                <a:gd name="T16" fmla="*/ 137 w 333"/>
                <a:gd name="T17" fmla="*/ 54 h 517"/>
                <a:gd name="T18" fmla="*/ 234 w 333"/>
                <a:gd name="T19" fmla="*/ 163 h 517"/>
                <a:gd name="T20" fmla="*/ 132 w 333"/>
                <a:gd name="T21" fmla="*/ 360 h 517"/>
                <a:gd name="T22" fmla="*/ 0 w 333"/>
                <a:gd name="T23" fmla="*/ 498 h 517"/>
                <a:gd name="T24" fmla="*/ 0 w 333"/>
                <a:gd name="T25" fmla="*/ 517 h 517"/>
                <a:gd name="T26" fmla="*/ 304 w 333"/>
                <a:gd name="T27" fmla="*/ 517 h 517"/>
                <a:gd name="T28" fmla="*/ 333 w 333"/>
                <a:gd name="T29" fmla="*/ 410 h 517"/>
                <a:gd name="T30" fmla="*/ 310 w 333"/>
                <a:gd name="T31" fmla="*/ 403 h 517"/>
                <a:gd name="T32" fmla="*/ 231 w 333"/>
                <a:gd name="T33" fmla="*/ 457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3" h="517">
                  <a:moveTo>
                    <a:pt x="231" y="457"/>
                  </a:moveTo>
                  <a:cubicBezTo>
                    <a:pt x="79" y="457"/>
                    <a:pt x="79" y="457"/>
                    <a:pt x="79" y="457"/>
                  </a:cubicBezTo>
                  <a:cubicBezTo>
                    <a:pt x="194" y="336"/>
                    <a:pt x="194" y="336"/>
                    <a:pt x="194" y="336"/>
                  </a:cubicBezTo>
                  <a:cubicBezTo>
                    <a:pt x="269" y="256"/>
                    <a:pt x="302" y="208"/>
                    <a:pt x="302" y="137"/>
                  </a:cubicBezTo>
                  <a:cubicBezTo>
                    <a:pt x="302" y="52"/>
                    <a:pt x="237" y="0"/>
                    <a:pt x="165" y="0"/>
                  </a:cubicBezTo>
                  <a:cubicBezTo>
                    <a:pt x="118" y="0"/>
                    <a:pt x="80" y="21"/>
                    <a:pt x="55" y="48"/>
                  </a:cubicBezTo>
                  <a:cubicBezTo>
                    <a:pt x="9" y="114"/>
                    <a:pt x="9" y="114"/>
                    <a:pt x="9" y="114"/>
                  </a:cubicBezTo>
                  <a:cubicBezTo>
                    <a:pt x="27" y="130"/>
                    <a:pt x="27" y="130"/>
                    <a:pt x="27" y="130"/>
                  </a:cubicBezTo>
                  <a:cubicBezTo>
                    <a:pt x="48" y="98"/>
                    <a:pt x="82" y="54"/>
                    <a:pt x="137" y="54"/>
                  </a:cubicBezTo>
                  <a:cubicBezTo>
                    <a:pt x="198" y="54"/>
                    <a:pt x="234" y="94"/>
                    <a:pt x="234" y="163"/>
                  </a:cubicBezTo>
                  <a:cubicBezTo>
                    <a:pt x="234" y="233"/>
                    <a:pt x="182" y="299"/>
                    <a:pt x="132" y="360"/>
                  </a:cubicBezTo>
                  <a:cubicBezTo>
                    <a:pt x="91" y="407"/>
                    <a:pt x="45" y="453"/>
                    <a:pt x="0" y="498"/>
                  </a:cubicBezTo>
                  <a:cubicBezTo>
                    <a:pt x="0" y="517"/>
                    <a:pt x="0" y="517"/>
                    <a:pt x="0" y="517"/>
                  </a:cubicBezTo>
                  <a:cubicBezTo>
                    <a:pt x="304" y="517"/>
                    <a:pt x="304" y="517"/>
                    <a:pt x="304" y="517"/>
                  </a:cubicBezTo>
                  <a:cubicBezTo>
                    <a:pt x="314" y="480"/>
                    <a:pt x="322" y="444"/>
                    <a:pt x="333" y="410"/>
                  </a:cubicBezTo>
                  <a:cubicBezTo>
                    <a:pt x="310" y="403"/>
                    <a:pt x="310" y="403"/>
                    <a:pt x="310" y="403"/>
                  </a:cubicBezTo>
                  <a:cubicBezTo>
                    <a:pt x="286" y="454"/>
                    <a:pt x="275" y="457"/>
                    <a:pt x="231" y="457"/>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45" name="Freeform 36"/>
            <p:cNvSpPr>
              <a:spLocks/>
            </p:cNvSpPr>
            <p:nvPr userDrawn="1"/>
          </p:nvSpPr>
          <p:spPr bwMode="auto">
            <a:xfrm>
              <a:off x="9556750" y="3038476"/>
              <a:ext cx="349250" cy="808038"/>
            </a:xfrm>
            <a:custGeom>
              <a:avLst/>
              <a:gdLst>
                <a:gd name="T0" fmla="*/ 145 w 224"/>
                <a:gd name="T1" fmla="*/ 424 h 517"/>
                <a:gd name="T2" fmla="*/ 145 w 224"/>
                <a:gd name="T3" fmla="*/ 0 h 517"/>
                <a:gd name="T4" fmla="*/ 0 w 224"/>
                <a:gd name="T5" fmla="*/ 42 h 517"/>
                <a:gd name="T6" fmla="*/ 0 w 224"/>
                <a:gd name="T7" fmla="*/ 61 h 517"/>
                <a:gd name="T8" fmla="*/ 39 w 224"/>
                <a:gd name="T9" fmla="*/ 62 h 517"/>
                <a:gd name="T10" fmla="*/ 78 w 224"/>
                <a:gd name="T11" fmla="*/ 110 h 517"/>
                <a:gd name="T12" fmla="*/ 78 w 224"/>
                <a:gd name="T13" fmla="*/ 424 h 517"/>
                <a:gd name="T14" fmla="*/ 0 w 224"/>
                <a:gd name="T15" fmla="*/ 495 h 517"/>
                <a:gd name="T16" fmla="*/ 0 w 224"/>
                <a:gd name="T17" fmla="*/ 517 h 517"/>
                <a:gd name="T18" fmla="*/ 224 w 224"/>
                <a:gd name="T19" fmla="*/ 517 h 517"/>
                <a:gd name="T20" fmla="*/ 224 w 224"/>
                <a:gd name="T21" fmla="*/ 495 h 517"/>
                <a:gd name="T22" fmla="*/ 145 w 224"/>
                <a:gd name="T23" fmla="*/ 424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4" h="517">
                  <a:moveTo>
                    <a:pt x="145" y="424"/>
                  </a:moveTo>
                  <a:cubicBezTo>
                    <a:pt x="145" y="0"/>
                    <a:pt x="145" y="0"/>
                    <a:pt x="145" y="0"/>
                  </a:cubicBezTo>
                  <a:cubicBezTo>
                    <a:pt x="100" y="18"/>
                    <a:pt x="52" y="33"/>
                    <a:pt x="0" y="42"/>
                  </a:cubicBezTo>
                  <a:cubicBezTo>
                    <a:pt x="0" y="61"/>
                    <a:pt x="0" y="61"/>
                    <a:pt x="0" y="61"/>
                  </a:cubicBezTo>
                  <a:cubicBezTo>
                    <a:pt x="39" y="62"/>
                    <a:pt x="39" y="62"/>
                    <a:pt x="39" y="62"/>
                  </a:cubicBezTo>
                  <a:cubicBezTo>
                    <a:pt x="75" y="64"/>
                    <a:pt x="78" y="68"/>
                    <a:pt x="78" y="110"/>
                  </a:cubicBezTo>
                  <a:cubicBezTo>
                    <a:pt x="78" y="424"/>
                    <a:pt x="78" y="424"/>
                    <a:pt x="78" y="424"/>
                  </a:cubicBezTo>
                  <a:cubicBezTo>
                    <a:pt x="78" y="482"/>
                    <a:pt x="74" y="489"/>
                    <a:pt x="0" y="495"/>
                  </a:cubicBezTo>
                  <a:cubicBezTo>
                    <a:pt x="0" y="517"/>
                    <a:pt x="0" y="517"/>
                    <a:pt x="0" y="517"/>
                  </a:cubicBezTo>
                  <a:cubicBezTo>
                    <a:pt x="224" y="517"/>
                    <a:pt x="224" y="517"/>
                    <a:pt x="224" y="517"/>
                  </a:cubicBezTo>
                  <a:cubicBezTo>
                    <a:pt x="224" y="495"/>
                    <a:pt x="224" y="495"/>
                    <a:pt x="224" y="495"/>
                  </a:cubicBezTo>
                  <a:cubicBezTo>
                    <a:pt x="150" y="489"/>
                    <a:pt x="145" y="482"/>
                    <a:pt x="145" y="424"/>
                  </a:cubicBezTo>
                  <a:close/>
                </a:path>
              </a:pathLst>
            </a:custGeom>
            <a:solidFill>
              <a:srgbClr val="2134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grpSp>
      <p:grpSp>
        <p:nvGrpSpPr>
          <p:cNvPr id="75" name="グループ化 74"/>
          <p:cNvGrpSpPr>
            <a:grpSpLocks noChangeAspect="1"/>
          </p:cNvGrpSpPr>
          <p:nvPr userDrawn="1"/>
        </p:nvGrpSpPr>
        <p:grpSpPr>
          <a:xfrm>
            <a:off x="12639860" y="185175"/>
            <a:ext cx="658133" cy="673500"/>
            <a:chOff x="1530350" y="1751013"/>
            <a:chExt cx="6846888" cy="6859587"/>
          </a:xfrm>
        </p:grpSpPr>
        <p:sp>
          <p:nvSpPr>
            <p:cNvPr id="50" name="Freeform 40"/>
            <p:cNvSpPr>
              <a:spLocks noEditPoints="1"/>
            </p:cNvSpPr>
            <p:nvPr userDrawn="1"/>
          </p:nvSpPr>
          <p:spPr bwMode="auto">
            <a:xfrm>
              <a:off x="6837363" y="8158163"/>
              <a:ext cx="417513" cy="417513"/>
            </a:xfrm>
            <a:custGeom>
              <a:avLst/>
              <a:gdLst>
                <a:gd name="T0" fmla="*/ 183 w 366"/>
                <a:gd name="T1" fmla="*/ 0 h 366"/>
                <a:gd name="T2" fmla="*/ 0 w 366"/>
                <a:gd name="T3" fmla="*/ 183 h 366"/>
                <a:gd name="T4" fmla="*/ 183 w 366"/>
                <a:gd name="T5" fmla="*/ 366 h 366"/>
                <a:gd name="T6" fmla="*/ 366 w 366"/>
                <a:gd name="T7" fmla="*/ 183 h 366"/>
                <a:gd name="T8" fmla="*/ 183 w 366"/>
                <a:gd name="T9" fmla="*/ 0 h 366"/>
                <a:gd name="T10" fmla="*/ 323 w 366"/>
                <a:gd name="T11" fmla="*/ 183 h 366"/>
                <a:gd name="T12" fmla="*/ 182 w 366"/>
                <a:gd name="T13" fmla="*/ 326 h 366"/>
                <a:gd name="T14" fmla="*/ 43 w 366"/>
                <a:gd name="T15" fmla="*/ 183 h 366"/>
                <a:gd name="T16" fmla="*/ 182 w 366"/>
                <a:gd name="T17" fmla="*/ 41 h 366"/>
                <a:gd name="T18" fmla="*/ 323 w 366"/>
                <a:gd name="T19" fmla="*/ 183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6" h="366">
                  <a:moveTo>
                    <a:pt x="183" y="0"/>
                  </a:moveTo>
                  <a:cubicBezTo>
                    <a:pt x="82" y="0"/>
                    <a:pt x="0" y="82"/>
                    <a:pt x="0" y="183"/>
                  </a:cubicBezTo>
                  <a:cubicBezTo>
                    <a:pt x="0" y="284"/>
                    <a:pt x="82" y="366"/>
                    <a:pt x="183" y="366"/>
                  </a:cubicBezTo>
                  <a:cubicBezTo>
                    <a:pt x="284" y="366"/>
                    <a:pt x="366" y="284"/>
                    <a:pt x="366" y="183"/>
                  </a:cubicBezTo>
                  <a:cubicBezTo>
                    <a:pt x="366" y="82"/>
                    <a:pt x="284" y="0"/>
                    <a:pt x="183" y="0"/>
                  </a:cubicBezTo>
                  <a:moveTo>
                    <a:pt x="323" y="183"/>
                  </a:moveTo>
                  <a:cubicBezTo>
                    <a:pt x="323" y="262"/>
                    <a:pt x="260" y="326"/>
                    <a:pt x="182" y="326"/>
                  </a:cubicBezTo>
                  <a:cubicBezTo>
                    <a:pt x="105" y="326"/>
                    <a:pt x="43" y="262"/>
                    <a:pt x="43" y="183"/>
                  </a:cubicBezTo>
                  <a:cubicBezTo>
                    <a:pt x="43" y="105"/>
                    <a:pt x="105" y="41"/>
                    <a:pt x="182" y="41"/>
                  </a:cubicBezTo>
                  <a:cubicBezTo>
                    <a:pt x="260" y="41"/>
                    <a:pt x="323" y="105"/>
                    <a:pt x="323" y="183"/>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1" name="Freeform 41"/>
            <p:cNvSpPr>
              <a:spLocks/>
            </p:cNvSpPr>
            <p:nvPr userDrawn="1"/>
          </p:nvSpPr>
          <p:spPr bwMode="auto">
            <a:xfrm>
              <a:off x="7318375" y="8167688"/>
              <a:ext cx="341313" cy="409575"/>
            </a:xfrm>
            <a:custGeom>
              <a:avLst/>
              <a:gdLst>
                <a:gd name="T0" fmla="*/ 257 w 300"/>
                <a:gd name="T1" fmla="*/ 201 h 359"/>
                <a:gd name="T2" fmla="*/ 150 w 300"/>
                <a:gd name="T3" fmla="*/ 318 h 359"/>
                <a:gd name="T4" fmla="*/ 42 w 300"/>
                <a:gd name="T5" fmla="*/ 201 h 359"/>
                <a:gd name="T6" fmla="*/ 42 w 300"/>
                <a:gd name="T7" fmla="*/ 0 h 359"/>
                <a:gd name="T8" fmla="*/ 0 w 300"/>
                <a:gd name="T9" fmla="*/ 0 h 359"/>
                <a:gd name="T10" fmla="*/ 0 w 300"/>
                <a:gd name="T11" fmla="*/ 201 h 359"/>
                <a:gd name="T12" fmla="*/ 150 w 300"/>
                <a:gd name="T13" fmla="*/ 359 h 359"/>
                <a:gd name="T14" fmla="*/ 300 w 300"/>
                <a:gd name="T15" fmla="*/ 201 h 359"/>
                <a:gd name="T16" fmla="*/ 300 w 300"/>
                <a:gd name="T17" fmla="*/ 0 h 359"/>
                <a:gd name="T18" fmla="*/ 257 w 300"/>
                <a:gd name="T19" fmla="*/ 0 h 3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0" h="359">
                  <a:moveTo>
                    <a:pt x="257" y="201"/>
                  </a:moveTo>
                  <a:cubicBezTo>
                    <a:pt x="257" y="270"/>
                    <a:pt x="213" y="318"/>
                    <a:pt x="150" y="318"/>
                  </a:cubicBezTo>
                  <a:cubicBezTo>
                    <a:pt x="87" y="318"/>
                    <a:pt x="42" y="270"/>
                    <a:pt x="42" y="201"/>
                  </a:cubicBezTo>
                  <a:cubicBezTo>
                    <a:pt x="42" y="0"/>
                    <a:pt x="42" y="0"/>
                    <a:pt x="42" y="0"/>
                  </a:cubicBezTo>
                  <a:cubicBezTo>
                    <a:pt x="0" y="0"/>
                    <a:pt x="0" y="0"/>
                    <a:pt x="0" y="0"/>
                  </a:cubicBezTo>
                  <a:cubicBezTo>
                    <a:pt x="0" y="201"/>
                    <a:pt x="0" y="201"/>
                    <a:pt x="0" y="201"/>
                  </a:cubicBezTo>
                  <a:cubicBezTo>
                    <a:pt x="0" y="294"/>
                    <a:pt x="61" y="359"/>
                    <a:pt x="150" y="359"/>
                  </a:cubicBezTo>
                  <a:cubicBezTo>
                    <a:pt x="238" y="359"/>
                    <a:pt x="300" y="294"/>
                    <a:pt x="300" y="201"/>
                  </a:cubicBezTo>
                  <a:cubicBezTo>
                    <a:pt x="300" y="0"/>
                    <a:pt x="300" y="0"/>
                    <a:pt x="300" y="0"/>
                  </a:cubicBezTo>
                  <a:cubicBezTo>
                    <a:pt x="257" y="0"/>
                    <a:pt x="257" y="0"/>
                    <a:pt x="257" y="0"/>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2" name="Freeform 42"/>
            <p:cNvSpPr>
              <a:spLocks/>
            </p:cNvSpPr>
            <p:nvPr userDrawn="1"/>
          </p:nvSpPr>
          <p:spPr bwMode="auto">
            <a:xfrm>
              <a:off x="7745413" y="8167688"/>
              <a:ext cx="276225" cy="400050"/>
            </a:xfrm>
            <a:custGeom>
              <a:avLst/>
              <a:gdLst>
                <a:gd name="T0" fmla="*/ 0 w 174"/>
                <a:gd name="T1" fmla="*/ 252 h 252"/>
                <a:gd name="T2" fmla="*/ 30 w 174"/>
                <a:gd name="T3" fmla="*/ 252 h 252"/>
                <a:gd name="T4" fmla="*/ 30 w 174"/>
                <a:gd name="T5" fmla="*/ 147 h 252"/>
                <a:gd name="T6" fmla="*/ 158 w 174"/>
                <a:gd name="T7" fmla="*/ 147 h 252"/>
                <a:gd name="T8" fmla="*/ 158 w 174"/>
                <a:gd name="T9" fmla="*/ 119 h 252"/>
                <a:gd name="T10" fmla="*/ 30 w 174"/>
                <a:gd name="T11" fmla="*/ 119 h 252"/>
                <a:gd name="T12" fmla="*/ 30 w 174"/>
                <a:gd name="T13" fmla="*/ 28 h 252"/>
                <a:gd name="T14" fmla="*/ 174 w 174"/>
                <a:gd name="T15" fmla="*/ 28 h 252"/>
                <a:gd name="T16" fmla="*/ 174 w 174"/>
                <a:gd name="T17" fmla="*/ 0 h 252"/>
                <a:gd name="T18" fmla="*/ 0 w 174"/>
                <a:gd name="T19" fmla="*/ 0 h 252"/>
                <a:gd name="T20" fmla="*/ 0 w 174"/>
                <a:gd name="T21" fmla="*/ 25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4" h="252">
                  <a:moveTo>
                    <a:pt x="0" y="252"/>
                  </a:moveTo>
                  <a:lnTo>
                    <a:pt x="30" y="252"/>
                  </a:lnTo>
                  <a:lnTo>
                    <a:pt x="30" y="147"/>
                  </a:lnTo>
                  <a:lnTo>
                    <a:pt x="158" y="147"/>
                  </a:lnTo>
                  <a:lnTo>
                    <a:pt x="158" y="119"/>
                  </a:lnTo>
                  <a:lnTo>
                    <a:pt x="30" y="119"/>
                  </a:lnTo>
                  <a:lnTo>
                    <a:pt x="30" y="28"/>
                  </a:lnTo>
                  <a:lnTo>
                    <a:pt x="174" y="28"/>
                  </a:lnTo>
                  <a:lnTo>
                    <a:pt x="174" y="0"/>
                  </a:lnTo>
                  <a:lnTo>
                    <a:pt x="0" y="0"/>
                  </a:lnTo>
                  <a:lnTo>
                    <a:pt x="0" y="252"/>
                  </a:lnTo>
                  <a:close/>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3" name="Freeform 43"/>
            <p:cNvSpPr>
              <a:spLocks/>
            </p:cNvSpPr>
            <p:nvPr userDrawn="1"/>
          </p:nvSpPr>
          <p:spPr bwMode="auto">
            <a:xfrm>
              <a:off x="7745413" y="8167688"/>
              <a:ext cx="276225" cy="400050"/>
            </a:xfrm>
            <a:custGeom>
              <a:avLst/>
              <a:gdLst>
                <a:gd name="T0" fmla="*/ 0 w 174"/>
                <a:gd name="T1" fmla="*/ 252 h 252"/>
                <a:gd name="T2" fmla="*/ 30 w 174"/>
                <a:gd name="T3" fmla="*/ 252 h 252"/>
                <a:gd name="T4" fmla="*/ 30 w 174"/>
                <a:gd name="T5" fmla="*/ 147 h 252"/>
                <a:gd name="T6" fmla="*/ 158 w 174"/>
                <a:gd name="T7" fmla="*/ 147 h 252"/>
                <a:gd name="T8" fmla="*/ 158 w 174"/>
                <a:gd name="T9" fmla="*/ 119 h 252"/>
                <a:gd name="T10" fmla="*/ 30 w 174"/>
                <a:gd name="T11" fmla="*/ 119 h 252"/>
                <a:gd name="T12" fmla="*/ 30 w 174"/>
                <a:gd name="T13" fmla="*/ 28 h 252"/>
                <a:gd name="T14" fmla="*/ 174 w 174"/>
                <a:gd name="T15" fmla="*/ 28 h 252"/>
                <a:gd name="T16" fmla="*/ 174 w 174"/>
                <a:gd name="T17" fmla="*/ 0 h 252"/>
                <a:gd name="T18" fmla="*/ 0 w 174"/>
                <a:gd name="T1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252">
                  <a:moveTo>
                    <a:pt x="0" y="252"/>
                  </a:moveTo>
                  <a:lnTo>
                    <a:pt x="30" y="252"/>
                  </a:lnTo>
                  <a:lnTo>
                    <a:pt x="30" y="147"/>
                  </a:lnTo>
                  <a:lnTo>
                    <a:pt x="158" y="147"/>
                  </a:lnTo>
                  <a:lnTo>
                    <a:pt x="158" y="119"/>
                  </a:lnTo>
                  <a:lnTo>
                    <a:pt x="30" y="119"/>
                  </a:lnTo>
                  <a:lnTo>
                    <a:pt x="30" y="28"/>
                  </a:lnTo>
                  <a:lnTo>
                    <a:pt x="174" y="28"/>
                  </a:lnTo>
                  <a:lnTo>
                    <a:pt x="174"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4" name="Freeform 44"/>
            <p:cNvSpPr>
              <a:spLocks/>
            </p:cNvSpPr>
            <p:nvPr userDrawn="1"/>
          </p:nvSpPr>
          <p:spPr bwMode="auto">
            <a:xfrm>
              <a:off x="8058150" y="8158163"/>
              <a:ext cx="319088" cy="419100"/>
            </a:xfrm>
            <a:custGeom>
              <a:avLst/>
              <a:gdLst>
                <a:gd name="T0" fmla="*/ 180 w 279"/>
                <a:gd name="T1" fmla="*/ 166 h 367"/>
                <a:gd name="T2" fmla="*/ 128 w 279"/>
                <a:gd name="T3" fmla="*/ 156 h 367"/>
                <a:gd name="T4" fmla="*/ 60 w 279"/>
                <a:gd name="T5" fmla="*/ 100 h 367"/>
                <a:gd name="T6" fmla="*/ 143 w 279"/>
                <a:gd name="T7" fmla="*/ 38 h 367"/>
                <a:gd name="T8" fmla="*/ 236 w 279"/>
                <a:gd name="T9" fmla="*/ 105 h 367"/>
                <a:gd name="T10" fmla="*/ 237 w 279"/>
                <a:gd name="T11" fmla="*/ 107 h 367"/>
                <a:gd name="T12" fmla="*/ 279 w 279"/>
                <a:gd name="T13" fmla="*/ 107 h 367"/>
                <a:gd name="T14" fmla="*/ 278 w 279"/>
                <a:gd name="T15" fmla="*/ 104 h 367"/>
                <a:gd name="T16" fmla="*/ 141 w 279"/>
                <a:gd name="T17" fmla="*/ 0 h 367"/>
                <a:gd name="T18" fmla="*/ 15 w 279"/>
                <a:gd name="T19" fmla="*/ 102 h 367"/>
                <a:gd name="T20" fmla="*/ 113 w 279"/>
                <a:gd name="T21" fmla="*/ 196 h 367"/>
                <a:gd name="T22" fmla="*/ 173 w 279"/>
                <a:gd name="T23" fmla="*/ 207 h 367"/>
                <a:gd name="T24" fmla="*/ 235 w 279"/>
                <a:gd name="T25" fmla="*/ 263 h 367"/>
                <a:gd name="T26" fmla="*/ 148 w 279"/>
                <a:gd name="T27" fmla="*/ 327 h 367"/>
                <a:gd name="T28" fmla="*/ 42 w 279"/>
                <a:gd name="T29" fmla="*/ 245 h 367"/>
                <a:gd name="T30" fmla="*/ 42 w 279"/>
                <a:gd name="T31" fmla="*/ 242 h 367"/>
                <a:gd name="T32" fmla="*/ 0 w 279"/>
                <a:gd name="T33" fmla="*/ 242 h 367"/>
                <a:gd name="T34" fmla="*/ 0 w 279"/>
                <a:gd name="T35" fmla="*/ 246 h 367"/>
                <a:gd name="T36" fmla="*/ 147 w 279"/>
                <a:gd name="T37" fmla="*/ 367 h 367"/>
                <a:gd name="T38" fmla="*/ 278 w 279"/>
                <a:gd name="T39" fmla="*/ 259 h 367"/>
                <a:gd name="T40" fmla="*/ 180 w 279"/>
                <a:gd name="T41" fmla="*/ 166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9" h="367">
                  <a:moveTo>
                    <a:pt x="180" y="166"/>
                  </a:moveTo>
                  <a:cubicBezTo>
                    <a:pt x="128" y="156"/>
                    <a:pt x="128" y="156"/>
                    <a:pt x="128" y="156"/>
                  </a:cubicBezTo>
                  <a:cubicBezTo>
                    <a:pt x="83" y="148"/>
                    <a:pt x="60" y="129"/>
                    <a:pt x="60" y="100"/>
                  </a:cubicBezTo>
                  <a:cubicBezTo>
                    <a:pt x="60" y="62"/>
                    <a:pt x="93" y="38"/>
                    <a:pt x="143" y="38"/>
                  </a:cubicBezTo>
                  <a:cubicBezTo>
                    <a:pt x="196" y="38"/>
                    <a:pt x="228" y="61"/>
                    <a:pt x="236" y="105"/>
                  </a:cubicBezTo>
                  <a:cubicBezTo>
                    <a:pt x="237" y="107"/>
                    <a:pt x="237" y="107"/>
                    <a:pt x="237" y="107"/>
                  </a:cubicBezTo>
                  <a:cubicBezTo>
                    <a:pt x="279" y="107"/>
                    <a:pt x="279" y="107"/>
                    <a:pt x="279" y="107"/>
                  </a:cubicBezTo>
                  <a:cubicBezTo>
                    <a:pt x="278" y="104"/>
                    <a:pt x="278" y="104"/>
                    <a:pt x="278" y="104"/>
                  </a:cubicBezTo>
                  <a:cubicBezTo>
                    <a:pt x="270" y="39"/>
                    <a:pt x="219" y="0"/>
                    <a:pt x="141" y="0"/>
                  </a:cubicBezTo>
                  <a:cubicBezTo>
                    <a:pt x="66" y="0"/>
                    <a:pt x="15" y="41"/>
                    <a:pt x="15" y="102"/>
                  </a:cubicBezTo>
                  <a:cubicBezTo>
                    <a:pt x="15" y="152"/>
                    <a:pt x="49" y="184"/>
                    <a:pt x="113" y="196"/>
                  </a:cubicBezTo>
                  <a:cubicBezTo>
                    <a:pt x="173" y="207"/>
                    <a:pt x="173" y="207"/>
                    <a:pt x="173" y="207"/>
                  </a:cubicBezTo>
                  <a:cubicBezTo>
                    <a:pt x="214" y="215"/>
                    <a:pt x="235" y="234"/>
                    <a:pt x="235" y="263"/>
                  </a:cubicBezTo>
                  <a:cubicBezTo>
                    <a:pt x="235" y="302"/>
                    <a:pt x="201" y="327"/>
                    <a:pt x="148" y="327"/>
                  </a:cubicBezTo>
                  <a:cubicBezTo>
                    <a:pt x="88" y="327"/>
                    <a:pt x="51" y="298"/>
                    <a:pt x="42" y="245"/>
                  </a:cubicBezTo>
                  <a:cubicBezTo>
                    <a:pt x="42" y="242"/>
                    <a:pt x="42" y="242"/>
                    <a:pt x="42" y="242"/>
                  </a:cubicBezTo>
                  <a:cubicBezTo>
                    <a:pt x="0" y="242"/>
                    <a:pt x="0" y="242"/>
                    <a:pt x="0" y="242"/>
                  </a:cubicBezTo>
                  <a:cubicBezTo>
                    <a:pt x="0" y="246"/>
                    <a:pt x="0" y="246"/>
                    <a:pt x="0" y="246"/>
                  </a:cubicBezTo>
                  <a:cubicBezTo>
                    <a:pt x="8" y="323"/>
                    <a:pt x="62" y="367"/>
                    <a:pt x="147" y="367"/>
                  </a:cubicBezTo>
                  <a:cubicBezTo>
                    <a:pt x="226" y="367"/>
                    <a:pt x="278" y="323"/>
                    <a:pt x="278" y="259"/>
                  </a:cubicBezTo>
                  <a:cubicBezTo>
                    <a:pt x="278" y="210"/>
                    <a:pt x="245" y="178"/>
                    <a:pt x="180" y="166"/>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5" name="Freeform 45"/>
            <p:cNvSpPr>
              <a:spLocks noEditPoints="1"/>
            </p:cNvSpPr>
            <p:nvPr userDrawn="1"/>
          </p:nvSpPr>
          <p:spPr bwMode="auto">
            <a:xfrm>
              <a:off x="5164138" y="7712075"/>
              <a:ext cx="754063" cy="898525"/>
            </a:xfrm>
            <a:custGeom>
              <a:avLst/>
              <a:gdLst>
                <a:gd name="T0" fmla="*/ 330 w 661"/>
                <a:gd name="T1" fmla="*/ 787 h 787"/>
                <a:gd name="T2" fmla="*/ 0 w 661"/>
                <a:gd name="T3" fmla="*/ 393 h 787"/>
                <a:gd name="T4" fmla="*/ 330 w 661"/>
                <a:gd name="T5" fmla="*/ 0 h 787"/>
                <a:gd name="T6" fmla="*/ 661 w 661"/>
                <a:gd name="T7" fmla="*/ 393 h 787"/>
                <a:gd name="T8" fmla="*/ 330 w 661"/>
                <a:gd name="T9" fmla="*/ 787 h 787"/>
                <a:gd name="T10" fmla="*/ 329 w 661"/>
                <a:gd name="T11" fmla="*/ 128 h 787"/>
                <a:gd name="T12" fmla="*/ 136 w 661"/>
                <a:gd name="T13" fmla="*/ 393 h 787"/>
                <a:gd name="T14" fmla="*/ 329 w 661"/>
                <a:gd name="T15" fmla="*/ 658 h 787"/>
                <a:gd name="T16" fmla="*/ 523 w 661"/>
                <a:gd name="T17" fmla="*/ 393 h 787"/>
                <a:gd name="T18" fmla="*/ 329 w 661"/>
                <a:gd name="T19" fmla="*/ 128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1" h="787">
                  <a:moveTo>
                    <a:pt x="330" y="787"/>
                  </a:moveTo>
                  <a:cubicBezTo>
                    <a:pt x="130" y="787"/>
                    <a:pt x="0" y="633"/>
                    <a:pt x="0" y="393"/>
                  </a:cubicBezTo>
                  <a:cubicBezTo>
                    <a:pt x="0" y="155"/>
                    <a:pt x="130" y="0"/>
                    <a:pt x="330" y="0"/>
                  </a:cubicBezTo>
                  <a:cubicBezTo>
                    <a:pt x="531" y="0"/>
                    <a:pt x="661" y="155"/>
                    <a:pt x="661" y="393"/>
                  </a:cubicBezTo>
                  <a:cubicBezTo>
                    <a:pt x="661" y="633"/>
                    <a:pt x="531" y="787"/>
                    <a:pt x="330" y="787"/>
                  </a:cubicBezTo>
                  <a:moveTo>
                    <a:pt x="329" y="128"/>
                  </a:moveTo>
                  <a:cubicBezTo>
                    <a:pt x="208" y="128"/>
                    <a:pt x="136" y="228"/>
                    <a:pt x="136" y="393"/>
                  </a:cubicBezTo>
                  <a:cubicBezTo>
                    <a:pt x="136" y="559"/>
                    <a:pt x="208" y="658"/>
                    <a:pt x="329" y="658"/>
                  </a:cubicBezTo>
                  <a:cubicBezTo>
                    <a:pt x="451" y="658"/>
                    <a:pt x="523" y="559"/>
                    <a:pt x="523" y="393"/>
                  </a:cubicBezTo>
                  <a:cubicBezTo>
                    <a:pt x="523" y="228"/>
                    <a:pt x="451" y="128"/>
                    <a:pt x="329" y="128"/>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6" name="Freeform 46"/>
            <p:cNvSpPr>
              <a:spLocks noEditPoints="1"/>
            </p:cNvSpPr>
            <p:nvPr userDrawn="1"/>
          </p:nvSpPr>
          <p:spPr bwMode="auto">
            <a:xfrm>
              <a:off x="6003925" y="7712075"/>
              <a:ext cx="752475" cy="898525"/>
            </a:xfrm>
            <a:custGeom>
              <a:avLst/>
              <a:gdLst>
                <a:gd name="T0" fmla="*/ 330 w 660"/>
                <a:gd name="T1" fmla="*/ 787 h 787"/>
                <a:gd name="T2" fmla="*/ 0 w 660"/>
                <a:gd name="T3" fmla="*/ 393 h 787"/>
                <a:gd name="T4" fmla="*/ 330 w 660"/>
                <a:gd name="T5" fmla="*/ 0 h 787"/>
                <a:gd name="T6" fmla="*/ 660 w 660"/>
                <a:gd name="T7" fmla="*/ 393 h 787"/>
                <a:gd name="T8" fmla="*/ 330 w 660"/>
                <a:gd name="T9" fmla="*/ 787 h 787"/>
                <a:gd name="T10" fmla="*/ 329 w 660"/>
                <a:gd name="T11" fmla="*/ 128 h 787"/>
                <a:gd name="T12" fmla="*/ 136 w 660"/>
                <a:gd name="T13" fmla="*/ 393 h 787"/>
                <a:gd name="T14" fmla="*/ 329 w 660"/>
                <a:gd name="T15" fmla="*/ 658 h 787"/>
                <a:gd name="T16" fmla="*/ 523 w 660"/>
                <a:gd name="T17" fmla="*/ 393 h 787"/>
                <a:gd name="T18" fmla="*/ 329 w 660"/>
                <a:gd name="T19" fmla="*/ 128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0" h="787">
                  <a:moveTo>
                    <a:pt x="330" y="787"/>
                  </a:moveTo>
                  <a:cubicBezTo>
                    <a:pt x="130" y="787"/>
                    <a:pt x="0" y="633"/>
                    <a:pt x="0" y="393"/>
                  </a:cubicBezTo>
                  <a:cubicBezTo>
                    <a:pt x="0" y="155"/>
                    <a:pt x="130" y="0"/>
                    <a:pt x="330" y="0"/>
                  </a:cubicBezTo>
                  <a:cubicBezTo>
                    <a:pt x="531" y="0"/>
                    <a:pt x="660" y="155"/>
                    <a:pt x="660" y="393"/>
                  </a:cubicBezTo>
                  <a:cubicBezTo>
                    <a:pt x="660" y="633"/>
                    <a:pt x="531" y="787"/>
                    <a:pt x="330" y="787"/>
                  </a:cubicBezTo>
                  <a:moveTo>
                    <a:pt x="329" y="128"/>
                  </a:moveTo>
                  <a:cubicBezTo>
                    <a:pt x="208" y="128"/>
                    <a:pt x="136" y="228"/>
                    <a:pt x="136" y="393"/>
                  </a:cubicBezTo>
                  <a:cubicBezTo>
                    <a:pt x="136" y="559"/>
                    <a:pt x="208" y="658"/>
                    <a:pt x="329" y="658"/>
                  </a:cubicBezTo>
                  <a:cubicBezTo>
                    <a:pt x="450" y="658"/>
                    <a:pt x="523" y="559"/>
                    <a:pt x="523" y="393"/>
                  </a:cubicBezTo>
                  <a:cubicBezTo>
                    <a:pt x="523" y="228"/>
                    <a:pt x="450" y="128"/>
                    <a:pt x="329" y="128"/>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7" name="Freeform 47"/>
            <p:cNvSpPr>
              <a:spLocks/>
            </p:cNvSpPr>
            <p:nvPr userDrawn="1"/>
          </p:nvSpPr>
          <p:spPr bwMode="auto">
            <a:xfrm>
              <a:off x="4687888" y="7729538"/>
              <a:ext cx="311150" cy="863600"/>
            </a:xfrm>
            <a:custGeom>
              <a:avLst/>
              <a:gdLst>
                <a:gd name="T0" fmla="*/ 99 w 196"/>
                <a:gd name="T1" fmla="*/ 544 h 544"/>
                <a:gd name="T2" fmla="*/ 99 w 196"/>
                <a:gd name="T3" fmla="*/ 117 h 544"/>
                <a:gd name="T4" fmla="*/ 0 w 196"/>
                <a:gd name="T5" fmla="*/ 163 h 544"/>
                <a:gd name="T6" fmla="*/ 0 w 196"/>
                <a:gd name="T7" fmla="*/ 68 h 544"/>
                <a:gd name="T8" fmla="*/ 138 w 196"/>
                <a:gd name="T9" fmla="*/ 0 h 544"/>
                <a:gd name="T10" fmla="*/ 196 w 196"/>
                <a:gd name="T11" fmla="*/ 0 h 544"/>
                <a:gd name="T12" fmla="*/ 196 w 196"/>
                <a:gd name="T13" fmla="*/ 544 h 544"/>
                <a:gd name="T14" fmla="*/ 99 w 196"/>
                <a:gd name="T15" fmla="*/ 544 h 5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6" h="544">
                  <a:moveTo>
                    <a:pt x="99" y="544"/>
                  </a:moveTo>
                  <a:lnTo>
                    <a:pt x="99" y="117"/>
                  </a:lnTo>
                  <a:lnTo>
                    <a:pt x="0" y="163"/>
                  </a:lnTo>
                  <a:lnTo>
                    <a:pt x="0" y="68"/>
                  </a:lnTo>
                  <a:lnTo>
                    <a:pt x="138" y="0"/>
                  </a:lnTo>
                  <a:lnTo>
                    <a:pt x="196" y="0"/>
                  </a:lnTo>
                  <a:lnTo>
                    <a:pt x="196" y="544"/>
                  </a:lnTo>
                  <a:lnTo>
                    <a:pt x="99" y="544"/>
                  </a:lnTo>
                  <a:close/>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8" name="Freeform 48"/>
            <p:cNvSpPr>
              <a:spLocks/>
            </p:cNvSpPr>
            <p:nvPr userDrawn="1"/>
          </p:nvSpPr>
          <p:spPr bwMode="auto">
            <a:xfrm>
              <a:off x="4687888" y="7729538"/>
              <a:ext cx="311150" cy="863600"/>
            </a:xfrm>
            <a:custGeom>
              <a:avLst/>
              <a:gdLst>
                <a:gd name="T0" fmla="*/ 99 w 196"/>
                <a:gd name="T1" fmla="*/ 544 h 544"/>
                <a:gd name="T2" fmla="*/ 99 w 196"/>
                <a:gd name="T3" fmla="*/ 117 h 544"/>
                <a:gd name="T4" fmla="*/ 0 w 196"/>
                <a:gd name="T5" fmla="*/ 163 h 544"/>
                <a:gd name="T6" fmla="*/ 0 w 196"/>
                <a:gd name="T7" fmla="*/ 68 h 544"/>
                <a:gd name="T8" fmla="*/ 138 w 196"/>
                <a:gd name="T9" fmla="*/ 0 h 544"/>
                <a:gd name="T10" fmla="*/ 196 w 196"/>
                <a:gd name="T11" fmla="*/ 0 h 544"/>
                <a:gd name="T12" fmla="*/ 196 w 196"/>
                <a:gd name="T13" fmla="*/ 544 h 544"/>
              </a:gdLst>
              <a:ahLst/>
              <a:cxnLst>
                <a:cxn ang="0">
                  <a:pos x="T0" y="T1"/>
                </a:cxn>
                <a:cxn ang="0">
                  <a:pos x="T2" y="T3"/>
                </a:cxn>
                <a:cxn ang="0">
                  <a:pos x="T4" y="T5"/>
                </a:cxn>
                <a:cxn ang="0">
                  <a:pos x="T6" y="T7"/>
                </a:cxn>
                <a:cxn ang="0">
                  <a:pos x="T8" y="T9"/>
                </a:cxn>
                <a:cxn ang="0">
                  <a:pos x="T10" y="T11"/>
                </a:cxn>
                <a:cxn ang="0">
                  <a:pos x="T12" y="T13"/>
                </a:cxn>
              </a:cxnLst>
              <a:rect l="0" t="0" r="r" b="b"/>
              <a:pathLst>
                <a:path w="196" h="544">
                  <a:moveTo>
                    <a:pt x="99" y="544"/>
                  </a:moveTo>
                  <a:lnTo>
                    <a:pt x="99" y="117"/>
                  </a:lnTo>
                  <a:lnTo>
                    <a:pt x="0" y="163"/>
                  </a:lnTo>
                  <a:lnTo>
                    <a:pt x="0" y="68"/>
                  </a:lnTo>
                  <a:lnTo>
                    <a:pt x="138" y="0"/>
                  </a:lnTo>
                  <a:lnTo>
                    <a:pt x="196" y="0"/>
                  </a:lnTo>
                  <a:lnTo>
                    <a:pt x="196" y="54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59" name="Freeform 49"/>
            <p:cNvSpPr>
              <a:spLocks/>
            </p:cNvSpPr>
            <p:nvPr userDrawn="1"/>
          </p:nvSpPr>
          <p:spPr bwMode="auto">
            <a:xfrm>
              <a:off x="6827838" y="7770813"/>
              <a:ext cx="187325" cy="285750"/>
            </a:xfrm>
            <a:custGeom>
              <a:avLst/>
              <a:gdLst>
                <a:gd name="T0" fmla="*/ 111 w 165"/>
                <a:gd name="T1" fmla="*/ 251 h 251"/>
                <a:gd name="T2" fmla="*/ 41 w 165"/>
                <a:gd name="T3" fmla="*/ 173 h 251"/>
                <a:gd name="T4" fmla="*/ 41 w 165"/>
                <a:gd name="T5" fmla="*/ 112 h 251"/>
                <a:gd name="T6" fmla="*/ 0 w 165"/>
                <a:gd name="T7" fmla="*/ 112 h 251"/>
                <a:gd name="T8" fmla="*/ 0 w 165"/>
                <a:gd name="T9" fmla="*/ 57 h 251"/>
                <a:gd name="T10" fmla="*/ 41 w 165"/>
                <a:gd name="T11" fmla="*/ 57 h 251"/>
                <a:gd name="T12" fmla="*/ 41 w 165"/>
                <a:gd name="T13" fmla="*/ 0 h 251"/>
                <a:gd name="T14" fmla="*/ 98 w 165"/>
                <a:gd name="T15" fmla="*/ 0 h 251"/>
                <a:gd name="T16" fmla="*/ 98 w 165"/>
                <a:gd name="T17" fmla="*/ 57 h 251"/>
                <a:gd name="T18" fmla="*/ 156 w 165"/>
                <a:gd name="T19" fmla="*/ 57 h 251"/>
                <a:gd name="T20" fmla="*/ 156 w 165"/>
                <a:gd name="T21" fmla="*/ 112 h 251"/>
                <a:gd name="T22" fmla="*/ 98 w 165"/>
                <a:gd name="T23" fmla="*/ 112 h 251"/>
                <a:gd name="T24" fmla="*/ 98 w 165"/>
                <a:gd name="T25" fmla="*/ 173 h 251"/>
                <a:gd name="T26" fmla="*/ 115 w 165"/>
                <a:gd name="T27" fmla="*/ 195 h 251"/>
                <a:gd name="T28" fmla="*/ 136 w 165"/>
                <a:gd name="T29" fmla="*/ 192 h 251"/>
                <a:gd name="T30" fmla="*/ 155 w 165"/>
                <a:gd name="T31" fmla="*/ 187 h 251"/>
                <a:gd name="T32" fmla="*/ 165 w 165"/>
                <a:gd name="T33" fmla="*/ 241 h 251"/>
                <a:gd name="T34" fmla="*/ 152 w 165"/>
                <a:gd name="T35" fmla="*/ 244 h 251"/>
                <a:gd name="T36" fmla="*/ 111 w 165"/>
                <a:gd name="T37" fmla="*/ 251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5" h="251">
                  <a:moveTo>
                    <a:pt x="111" y="251"/>
                  </a:moveTo>
                  <a:cubicBezTo>
                    <a:pt x="66" y="251"/>
                    <a:pt x="41" y="223"/>
                    <a:pt x="41" y="173"/>
                  </a:cubicBezTo>
                  <a:cubicBezTo>
                    <a:pt x="41" y="112"/>
                    <a:pt x="41" y="112"/>
                    <a:pt x="41" y="112"/>
                  </a:cubicBezTo>
                  <a:cubicBezTo>
                    <a:pt x="0" y="112"/>
                    <a:pt x="0" y="112"/>
                    <a:pt x="0" y="112"/>
                  </a:cubicBezTo>
                  <a:cubicBezTo>
                    <a:pt x="0" y="57"/>
                    <a:pt x="0" y="57"/>
                    <a:pt x="0" y="57"/>
                  </a:cubicBezTo>
                  <a:cubicBezTo>
                    <a:pt x="41" y="57"/>
                    <a:pt x="41" y="57"/>
                    <a:pt x="41" y="57"/>
                  </a:cubicBezTo>
                  <a:cubicBezTo>
                    <a:pt x="41" y="0"/>
                    <a:pt x="41" y="0"/>
                    <a:pt x="41" y="0"/>
                  </a:cubicBezTo>
                  <a:cubicBezTo>
                    <a:pt x="98" y="0"/>
                    <a:pt x="98" y="0"/>
                    <a:pt x="98" y="0"/>
                  </a:cubicBezTo>
                  <a:cubicBezTo>
                    <a:pt x="98" y="57"/>
                    <a:pt x="98" y="57"/>
                    <a:pt x="98" y="57"/>
                  </a:cubicBezTo>
                  <a:cubicBezTo>
                    <a:pt x="156" y="57"/>
                    <a:pt x="156" y="57"/>
                    <a:pt x="156" y="57"/>
                  </a:cubicBezTo>
                  <a:cubicBezTo>
                    <a:pt x="156" y="112"/>
                    <a:pt x="156" y="112"/>
                    <a:pt x="156" y="112"/>
                  </a:cubicBezTo>
                  <a:cubicBezTo>
                    <a:pt x="98" y="112"/>
                    <a:pt x="98" y="112"/>
                    <a:pt x="98" y="112"/>
                  </a:cubicBezTo>
                  <a:cubicBezTo>
                    <a:pt x="98" y="173"/>
                    <a:pt x="98" y="173"/>
                    <a:pt x="98" y="173"/>
                  </a:cubicBezTo>
                  <a:cubicBezTo>
                    <a:pt x="98" y="194"/>
                    <a:pt x="104" y="195"/>
                    <a:pt x="115" y="195"/>
                  </a:cubicBezTo>
                  <a:cubicBezTo>
                    <a:pt x="121" y="195"/>
                    <a:pt x="129" y="194"/>
                    <a:pt x="136" y="192"/>
                  </a:cubicBezTo>
                  <a:cubicBezTo>
                    <a:pt x="155" y="187"/>
                    <a:pt x="155" y="187"/>
                    <a:pt x="155" y="187"/>
                  </a:cubicBezTo>
                  <a:cubicBezTo>
                    <a:pt x="165" y="241"/>
                    <a:pt x="165" y="241"/>
                    <a:pt x="165" y="241"/>
                  </a:cubicBezTo>
                  <a:cubicBezTo>
                    <a:pt x="152" y="244"/>
                    <a:pt x="152" y="244"/>
                    <a:pt x="152" y="244"/>
                  </a:cubicBezTo>
                  <a:cubicBezTo>
                    <a:pt x="134" y="249"/>
                    <a:pt x="124" y="251"/>
                    <a:pt x="111" y="251"/>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0" name="Freeform 50"/>
            <p:cNvSpPr>
              <a:spLocks/>
            </p:cNvSpPr>
            <p:nvPr userDrawn="1"/>
          </p:nvSpPr>
          <p:spPr bwMode="auto">
            <a:xfrm>
              <a:off x="7061200" y="7742238"/>
              <a:ext cx="204788" cy="309563"/>
            </a:xfrm>
            <a:custGeom>
              <a:avLst/>
              <a:gdLst>
                <a:gd name="T0" fmla="*/ 123 w 180"/>
                <a:gd name="T1" fmla="*/ 271 h 271"/>
                <a:gd name="T2" fmla="*/ 123 w 180"/>
                <a:gd name="T3" fmla="*/ 166 h 271"/>
                <a:gd name="T4" fmla="*/ 93 w 180"/>
                <a:gd name="T5" fmla="*/ 133 h 271"/>
                <a:gd name="T6" fmla="*/ 58 w 180"/>
                <a:gd name="T7" fmla="*/ 150 h 271"/>
                <a:gd name="T8" fmla="*/ 58 w 180"/>
                <a:gd name="T9" fmla="*/ 271 h 271"/>
                <a:gd name="T10" fmla="*/ 0 w 180"/>
                <a:gd name="T11" fmla="*/ 271 h 271"/>
                <a:gd name="T12" fmla="*/ 0 w 180"/>
                <a:gd name="T13" fmla="*/ 0 h 271"/>
                <a:gd name="T14" fmla="*/ 58 w 180"/>
                <a:gd name="T15" fmla="*/ 0 h 271"/>
                <a:gd name="T16" fmla="*/ 58 w 180"/>
                <a:gd name="T17" fmla="*/ 85 h 271"/>
                <a:gd name="T18" fmla="*/ 97 w 180"/>
                <a:gd name="T19" fmla="*/ 77 h 271"/>
                <a:gd name="T20" fmla="*/ 180 w 180"/>
                <a:gd name="T21" fmla="*/ 165 h 271"/>
                <a:gd name="T22" fmla="*/ 180 w 180"/>
                <a:gd name="T23" fmla="*/ 271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0" h="271">
                  <a:moveTo>
                    <a:pt x="123" y="271"/>
                  </a:moveTo>
                  <a:cubicBezTo>
                    <a:pt x="123" y="166"/>
                    <a:pt x="123" y="166"/>
                    <a:pt x="123" y="166"/>
                  </a:cubicBezTo>
                  <a:cubicBezTo>
                    <a:pt x="123" y="154"/>
                    <a:pt x="119" y="133"/>
                    <a:pt x="93" y="133"/>
                  </a:cubicBezTo>
                  <a:cubicBezTo>
                    <a:pt x="80" y="133"/>
                    <a:pt x="67" y="139"/>
                    <a:pt x="58" y="150"/>
                  </a:cubicBezTo>
                  <a:cubicBezTo>
                    <a:pt x="58" y="271"/>
                    <a:pt x="58" y="271"/>
                    <a:pt x="58" y="271"/>
                  </a:cubicBezTo>
                  <a:cubicBezTo>
                    <a:pt x="0" y="271"/>
                    <a:pt x="0" y="271"/>
                    <a:pt x="0" y="271"/>
                  </a:cubicBezTo>
                  <a:cubicBezTo>
                    <a:pt x="0" y="0"/>
                    <a:pt x="0" y="0"/>
                    <a:pt x="0" y="0"/>
                  </a:cubicBezTo>
                  <a:cubicBezTo>
                    <a:pt x="58" y="0"/>
                    <a:pt x="58" y="0"/>
                    <a:pt x="58" y="0"/>
                  </a:cubicBezTo>
                  <a:cubicBezTo>
                    <a:pt x="58" y="85"/>
                    <a:pt x="58" y="85"/>
                    <a:pt x="58" y="85"/>
                  </a:cubicBezTo>
                  <a:cubicBezTo>
                    <a:pt x="70" y="80"/>
                    <a:pt x="83" y="77"/>
                    <a:pt x="97" y="77"/>
                  </a:cubicBezTo>
                  <a:cubicBezTo>
                    <a:pt x="146" y="77"/>
                    <a:pt x="180" y="113"/>
                    <a:pt x="180" y="165"/>
                  </a:cubicBezTo>
                  <a:cubicBezTo>
                    <a:pt x="180" y="271"/>
                    <a:pt x="180" y="271"/>
                    <a:pt x="180" y="271"/>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1" name="Freeform 51"/>
            <p:cNvSpPr>
              <a:spLocks noEditPoints="1"/>
            </p:cNvSpPr>
            <p:nvPr userDrawn="1"/>
          </p:nvSpPr>
          <p:spPr bwMode="auto">
            <a:xfrm>
              <a:off x="3109913" y="8191500"/>
              <a:ext cx="417513" cy="417513"/>
            </a:xfrm>
            <a:custGeom>
              <a:avLst/>
              <a:gdLst>
                <a:gd name="T0" fmla="*/ 182 w 365"/>
                <a:gd name="T1" fmla="*/ 0 h 365"/>
                <a:gd name="T2" fmla="*/ 0 w 365"/>
                <a:gd name="T3" fmla="*/ 183 h 365"/>
                <a:gd name="T4" fmla="*/ 182 w 365"/>
                <a:gd name="T5" fmla="*/ 365 h 365"/>
                <a:gd name="T6" fmla="*/ 365 w 365"/>
                <a:gd name="T7" fmla="*/ 183 h 365"/>
                <a:gd name="T8" fmla="*/ 182 w 365"/>
                <a:gd name="T9" fmla="*/ 0 h 365"/>
                <a:gd name="T10" fmla="*/ 322 w 365"/>
                <a:gd name="T11" fmla="*/ 183 h 365"/>
                <a:gd name="T12" fmla="*/ 182 w 365"/>
                <a:gd name="T13" fmla="*/ 325 h 365"/>
                <a:gd name="T14" fmla="*/ 42 w 365"/>
                <a:gd name="T15" fmla="*/ 183 h 365"/>
                <a:gd name="T16" fmla="*/ 182 w 365"/>
                <a:gd name="T17" fmla="*/ 40 h 365"/>
                <a:gd name="T18" fmla="*/ 322 w 365"/>
                <a:gd name="T19" fmla="*/ 183 h 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5" h="365">
                  <a:moveTo>
                    <a:pt x="182" y="0"/>
                  </a:moveTo>
                  <a:cubicBezTo>
                    <a:pt x="82" y="0"/>
                    <a:pt x="0" y="82"/>
                    <a:pt x="0" y="183"/>
                  </a:cubicBezTo>
                  <a:cubicBezTo>
                    <a:pt x="0" y="283"/>
                    <a:pt x="82" y="365"/>
                    <a:pt x="182" y="365"/>
                  </a:cubicBezTo>
                  <a:cubicBezTo>
                    <a:pt x="283" y="365"/>
                    <a:pt x="365" y="283"/>
                    <a:pt x="365" y="183"/>
                  </a:cubicBezTo>
                  <a:cubicBezTo>
                    <a:pt x="365" y="82"/>
                    <a:pt x="283" y="0"/>
                    <a:pt x="182" y="0"/>
                  </a:cubicBezTo>
                  <a:moveTo>
                    <a:pt x="322" y="183"/>
                  </a:moveTo>
                  <a:cubicBezTo>
                    <a:pt x="322" y="261"/>
                    <a:pt x="259" y="325"/>
                    <a:pt x="182" y="325"/>
                  </a:cubicBezTo>
                  <a:cubicBezTo>
                    <a:pt x="105" y="325"/>
                    <a:pt x="42" y="261"/>
                    <a:pt x="42" y="183"/>
                  </a:cubicBezTo>
                  <a:cubicBezTo>
                    <a:pt x="42" y="104"/>
                    <a:pt x="105" y="40"/>
                    <a:pt x="182" y="40"/>
                  </a:cubicBezTo>
                  <a:cubicBezTo>
                    <a:pt x="259" y="40"/>
                    <a:pt x="322" y="104"/>
                    <a:pt x="322" y="183"/>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2" name="Freeform 52"/>
            <p:cNvSpPr>
              <a:spLocks/>
            </p:cNvSpPr>
            <p:nvPr userDrawn="1"/>
          </p:nvSpPr>
          <p:spPr bwMode="auto">
            <a:xfrm>
              <a:off x="3589338" y="8199438"/>
              <a:ext cx="342900" cy="409575"/>
            </a:xfrm>
            <a:custGeom>
              <a:avLst/>
              <a:gdLst>
                <a:gd name="T0" fmla="*/ 258 w 300"/>
                <a:gd name="T1" fmla="*/ 0 h 359"/>
                <a:gd name="T2" fmla="*/ 258 w 300"/>
                <a:gd name="T3" fmla="*/ 201 h 359"/>
                <a:gd name="T4" fmla="*/ 150 w 300"/>
                <a:gd name="T5" fmla="*/ 319 h 359"/>
                <a:gd name="T6" fmla="*/ 43 w 300"/>
                <a:gd name="T7" fmla="*/ 201 h 359"/>
                <a:gd name="T8" fmla="*/ 43 w 300"/>
                <a:gd name="T9" fmla="*/ 0 h 359"/>
                <a:gd name="T10" fmla="*/ 0 w 300"/>
                <a:gd name="T11" fmla="*/ 0 h 359"/>
                <a:gd name="T12" fmla="*/ 0 w 300"/>
                <a:gd name="T13" fmla="*/ 201 h 359"/>
                <a:gd name="T14" fmla="*/ 150 w 300"/>
                <a:gd name="T15" fmla="*/ 359 h 359"/>
                <a:gd name="T16" fmla="*/ 300 w 300"/>
                <a:gd name="T17" fmla="*/ 201 h 359"/>
                <a:gd name="T18" fmla="*/ 300 w 300"/>
                <a:gd name="T19" fmla="*/ 0 h 3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0" h="359">
                  <a:moveTo>
                    <a:pt x="258" y="0"/>
                  </a:moveTo>
                  <a:cubicBezTo>
                    <a:pt x="258" y="201"/>
                    <a:pt x="258" y="201"/>
                    <a:pt x="258" y="201"/>
                  </a:cubicBezTo>
                  <a:cubicBezTo>
                    <a:pt x="258" y="271"/>
                    <a:pt x="213" y="319"/>
                    <a:pt x="150" y="319"/>
                  </a:cubicBezTo>
                  <a:cubicBezTo>
                    <a:pt x="87" y="319"/>
                    <a:pt x="43" y="271"/>
                    <a:pt x="43" y="201"/>
                  </a:cubicBezTo>
                  <a:cubicBezTo>
                    <a:pt x="43" y="0"/>
                    <a:pt x="43" y="0"/>
                    <a:pt x="43" y="0"/>
                  </a:cubicBezTo>
                  <a:cubicBezTo>
                    <a:pt x="0" y="0"/>
                    <a:pt x="0" y="0"/>
                    <a:pt x="0" y="0"/>
                  </a:cubicBezTo>
                  <a:cubicBezTo>
                    <a:pt x="0" y="201"/>
                    <a:pt x="0" y="201"/>
                    <a:pt x="0" y="201"/>
                  </a:cubicBezTo>
                  <a:cubicBezTo>
                    <a:pt x="0" y="294"/>
                    <a:pt x="62" y="359"/>
                    <a:pt x="150" y="359"/>
                  </a:cubicBezTo>
                  <a:cubicBezTo>
                    <a:pt x="239" y="359"/>
                    <a:pt x="300" y="294"/>
                    <a:pt x="300" y="201"/>
                  </a:cubicBezTo>
                  <a:cubicBezTo>
                    <a:pt x="300" y="0"/>
                    <a:pt x="300" y="0"/>
                    <a:pt x="300" y="0"/>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3" name="Freeform 53"/>
            <p:cNvSpPr>
              <a:spLocks noEditPoints="1"/>
            </p:cNvSpPr>
            <p:nvPr userDrawn="1"/>
          </p:nvSpPr>
          <p:spPr bwMode="auto">
            <a:xfrm>
              <a:off x="2274888" y="7712075"/>
              <a:ext cx="754063" cy="898525"/>
            </a:xfrm>
            <a:custGeom>
              <a:avLst/>
              <a:gdLst>
                <a:gd name="T0" fmla="*/ 331 w 661"/>
                <a:gd name="T1" fmla="*/ 787 h 787"/>
                <a:gd name="T2" fmla="*/ 0 w 661"/>
                <a:gd name="T3" fmla="*/ 393 h 787"/>
                <a:gd name="T4" fmla="*/ 331 w 661"/>
                <a:gd name="T5" fmla="*/ 0 h 787"/>
                <a:gd name="T6" fmla="*/ 661 w 661"/>
                <a:gd name="T7" fmla="*/ 393 h 787"/>
                <a:gd name="T8" fmla="*/ 331 w 661"/>
                <a:gd name="T9" fmla="*/ 787 h 787"/>
                <a:gd name="T10" fmla="*/ 330 w 661"/>
                <a:gd name="T11" fmla="*/ 128 h 787"/>
                <a:gd name="T12" fmla="*/ 136 w 661"/>
                <a:gd name="T13" fmla="*/ 393 h 787"/>
                <a:gd name="T14" fmla="*/ 330 w 661"/>
                <a:gd name="T15" fmla="*/ 658 h 787"/>
                <a:gd name="T16" fmla="*/ 523 w 661"/>
                <a:gd name="T17" fmla="*/ 393 h 787"/>
                <a:gd name="T18" fmla="*/ 330 w 661"/>
                <a:gd name="T19" fmla="*/ 128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1" h="787">
                  <a:moveTo>
                    <a:pt x="331" y="787"/>
                  </a:moveTo>
                  <a:cubicBezTo>
                    <a:pt x="130" y="787"/>
                    <a:pt x="0" y="633"/>
                    <a:pt x="0" y="393"/>
                  </a:cubicBezTo>
                  <a:cubicBezTo>
                    <a:pt x="0" y="155"/>
                    <a:pt x="130" y="0"/>
                    <a:pt x="331" y="0"/>
                  </a:cubicBezTo>
                  <a:cubicBezTo>
                    <a:pt x="531" y="0"/>
                    <a:pt x="661" y="155"/>
                    <a:pt x="661" y="393"/>
                  </a:cubicBezTo>
                  <a:cubicBezTo>
                    <a:pt x="661" y="633"/>
                    <a:pt x="531" y="787"/>
                    <a:pt x="331" y="787"/>
                  </a:cubicBezTo>
                  <a:moveTo>
                    <a:pt x="330" y="128"/>
                  </a:moveTo>
                  <a:cubicBezTo>
                    <a:pt x="208" y="128"/>
                    <a:pt x="136" y="228"/>
                    <a:pt x="136" y="393"/>
                  </a:cubicBezTo>
                  <a:cubicBezTo>
                    <a:pt x="136" y="559"/>
                    <a:pt x="208" y="658"/>
                    <a:pt x="330" y="658"/>
                  </a:cubicBezTo>
                  <a:cubicBezTo>
                    <a:pt x="451" y="658"/>
                    <a:pt x="523" y="559"/>
                    <a:pt x="523" y="393"/>
                  </a:cubicBezTo>
                  <a:cubicBezTo>
                    <a:pt x="523" y="228"/>
                    <a:pt x="451" y="128"/>
                    <a:pt x="330" y="128"/>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4" name="Freeform 54"/>
            <p:cNvSpPr>
              <a:spLocks/>
            </p:cNvSpPr>
            <p:nvPr userDrawn="1"/>
          </p:nvSpPr>
          <p:spPr bwMode="auto">
            <a:xfrm>
              <a:off x="3098800" y="7770813"/>
              <a:ext cx="188913" cy="285750"/>
            </a:xfrm>
            <a:custGeom>
              <a:avLst/>
              <a:gdLst>
                <a:gd name="T0" fmla="*/ 112 w 165"/>
                <a:gd name="T1" fmla="*/ 251 h 251"/>
                <a:gd name="T2" fmla="*/ 41 w 165"/>
                <a:gd name="T3" fmla="*/ 173 h 251"/>
                <a:gd name="T4" fmla="*/ 41 w 165"/>
                <a:gd name="T5" fmla="*/ 112 h 251"/>
                <a:gd name="T6" fmla="*/ 0 w 165"/>
                <a:gd name="T7" fmla="*/ 112 h 251"/>
                <a:gd name="T8" fmla="*/ 0 w 165"/>
                <a:gd name="T9" fmla="*/ 57 h 251"/>
                <a:gd name="T10" fmla="*/ 41 w 165"/>
                <a:gd name="T11" fmla="*/ 57 h 251"/>
                <a:gd name="T12" fmla="*/ 41 w 165"/>
                <a:gd name="T13" fmla="*/ 0 h 251"/>
                <a:gd name="T14" fmla="*/ 99 w 165"/>
                <a:gd name="T15" fmla="*/ 0 h 251"/>
                <a:gd name="T16" fmla="*/ 99 w 165"/>
                <a:gd name="T17" fmla="*/ 57 h 251"/>
                <a:gd name="T18" fmla="*/ 157 w 165"/>
                <a:gd name="T19" fmla="*/ 57 h 251"/>
                <a:gd name="T20" fmla="*/ 157 w 165"/>
                <a:gd name="T21" fmla="*/ 112 h 251"/>
                <a:gd name="T22" fmla="*/ 99 w 165"/>
                <a:gd name="T23" fmla="*/ 112 h 251"/>
                <a:gd name="T24" fmla="*/ 99 w 165"/>
                <a:gd name="T25" fmla="*/ 173 h 251"/>
                <a:gd name="T26" fmla="*/ 115 w 165"/>
                <a:gd name="T27" fmla="*/ 195 h 251"/>
                <a:gd name="T28" fmla="*/ 137 w 165"/>
                <a:gd name="T29" fmla="*/ 192 h 251"/>
                <a:gd name="T30" fmla="*/ 155 w 165"/>
                <a:gd name="T31" fmla="*/ 187 h 251"/>
                <a:gd name="T32" fmla="*/ 165 w 165"/>
                <a:gd name="T33" fmla="*/ 241 h 251"/>
                <a:gd name="T34" fmla="*/ 153 w 165"/>
                <a:gd name="T35" fmla="*/ 244 h 251"/>
                <a:gd name="T36" fmla="*/ 112 w 165"/>
                <a:gd name="T37" fmla="*/ 251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5" h="251">
                  <a:moveTo>
                    <a:pt x="112" y="251"/>
                  </a:moveTo>
                  <a:cubicBezTo>
                    <a:pt x="67" y="251"/>
                    <a:pt x="41" y="223"/>
                    <a:pt x="41" y="173"/>
                  </a:cubicBezTo>
                  <a:cubicBezTo>
                    <a:pt x="41" y="112"/>
                    <a:pt x="41" y="112"/>
                    <a:pt x="41" y="112"/>
                  </a:cubicBezTo>
                  <a:cubicBezTo>
                    <a:pt x="0" y="112"/>
                    <a:pt x="0" y="112"/>
                    <a:pt x="0" y="112"/>
                  </a:cubicBezTo>
                  <a:cubicBezTo>
                    <a:pt x="0" y="57"/>
                    <a:pt x="0" y="57"/>
                    <a:pt x="0" y="57"/>
                  </a:cubicBezTo>
                  <a:cubicBezTo>
                    <a:pt x="41" y="57"/>
                    <a:pt x="41" y="57"/>
                    <a:pt x="41" y="57"/>
                  </a:cubicBezTo>
                  <a:cubicBezTo>
                    <a:pt x="41" y="0"/>
                    <a:pt x="41" y="0"/>
                    <a:pt x="41" y="0"/>
                  </a:cubicBezTo>
                  <a:cubicBezTo>
                    <a:pt x="99" y="0"/>
                    <a:pt x="99" y="0"/>
                    <a:pt x="99" y="0"/>
                  </a:cubicBezTo>
                  <a:cubicBezTo>
                    <a:pt x="99" y="57"/>
                    <a:pt x="99" y="57"/>
                    <a:pt x="99" y="57"/>
                  </a:cubicBezTo>
                  <a:cubicBezTo>
                    <a:pt x="157" y="57"/>
                    <a:pt x="157" y="57"/>
                    <a:pt x="157" y="57"/>
                  </a:cubicBezTo>
                  <a:cubicBezTo>
                    <a:pt x="157" y="112"/>
                    <a:pt x="157" y="112"/>
                    <a:pt x="157" y="112"/>
                  </a:cubicBezTo>
                  <a:cubicBezTo>
                    <a:pt x="99" y="112"/>
                    <a:pt x="99" y="112"/>
                    <a:pt x="99" y="112"/>
                  </a:cubicBezTo>
                  <a:cubicBezTo>
                    <a:pt x="99" y="173"/>
                    <a:pt x="99" y="173"/>
                    <a:pt x="99" y="173"/>
                  </a:cubicBezTo>
                  <a:cubicBezTo>
                    <a:pt x="99" y="194"/>
                    <a:pt x="104" y="195"/>
                    <a:pt x="115" y="195"/>
                  </a:cubicBezTo>
                  <a:cubicBezTo>
                    <a:pt x="121" y="195"/>
                    <a:pt x="129" y="194"/>
                    <a:pt x="137" y="192"/>
                  </a:cubicBezTo>
                  <a:cubicBezTo>
                    <a:pt x="155" y="187"/>
                    <a:pt x="155" y="187"/>
                    <a:pt x="155" y="187"/>
                  </a:cubicBezTo>
                  <a:cubicBezTo>
                    <a:pt x="165" y="241"/>
                    <a:pt x="165" y="241"/>
                    <a:pt x="165" y="241"/>
                  </a:cubicBezTo>
                  <a:cubicBezTo>
                    <a:pt x="153" y="244"/>
                    <a:pt x="153" y="244"/>
                    <a:pt x="153" y="244"/>
                  </a:cubicBezTo>
                  <a:cubicBezTo>
                    <a:pt x="135" y="249"/>
                    <a:pt x="124" y="251"/>
                    <a:pt x="112" y="251"/>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5" name="Freeform 55"/>
            <p:cNvSpPr>
              <a:spLocks/>
            </p:cNvSpPr>
            <p:nvPr userDrawn="1"/>
          </p:nvSpPr>
          <p:spPr bwMode="auto">
            <a:xfrm>
              <a:off x="3333750" y="7742238"/>
              <a:ext cx="204788" cy="309563"/>
            </a:xfrm>
            <a:custGeom>
              <a:avLst/>
              <a:gdLst>
                <a:gd name="T0" fmla="*/ 123 w 180"/>
                <a:gd name="T1" fmla="*/ 271 h 271"/>
                <a:gd name="T2" fmla="*/ 123 w 180"/>
                <a:gd name="T3" fmla="*/ 166 h 271"/>
                <a:gd name="T4" fmla="*/ 93 w 180"/>
                <a:gd name="T5" fmla="*/ 133 h 271"/>
                <a:gd name="T6" fmla="*/ 58 w 180"/>
                <a:gd name="T7" fmla="*/ 150 h 271"/>
                <a:gd name="T8" fmla="*/ 58 w 180"/>
                <a:gd name="T9" fmla="*/ 271 h 271"/>
                <a:gd name="T10" fmla="*/ 0 w 180"/>
                <a:gd name="T11" fmla="*/ 271 h 271"/>
                <a:gd name="T12" fmla="*/ 0 w 180"/>
                <a:gd name="T13" fmla="*/ 0 h 271"/>
                <a:gd name="T14" fmla="*/ 58 w 180"/>
                <a:gd name="T15" fmla="*/ 0 h 271"/>
                <a:gd name="T16" fmla="*/ 58 w 180"/>
                <a:gd name="T17" fmla="*/ 85 h 271"/>
                <a:gd name="T18" fmla="*/ 97 w 180"/>
                <a:gd name="T19" fmla="*/ 77 h 271"/>
                <a:gd name="T20" fmla="*/ 180 w 180"/>
                <a:gd name="T21" fmla="*/ 165 h 271"/>
                <a:gd name="T22" fmla="*/ 180 w 180"/>
                <a:gd name="T23" fmla="*/ 271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0" h="271">
                  <a:moveTo>
                    <a:pt x="123" y="271"/>
                  </a:moveTo>
                  <a:cubicBezTo>
                    <a:pt x="123" y="166"/>
                    <a:pt x="123" y="166"/>
                    <a:pt x="123" y="166"/>
                  </a:cubicBezTo>
                  <a:cubicBezTo>
                    <a:pt x="123" y="154"/>
                    <a:pt x="119" y="133"/>
                    <a:pt x="93" y="133"/>
                  </a:cubicBezTo>
                  <a:cubicBezTo>
                    <a:pt x="81" y="133"/>
                    <a:pt x="68" y="139"/>
                    <a:pt x="58" y="150"/>
                  </a:cubicBezTo>
                  <a:cubicBezTo>
                    <a:pt x="58" y="271"/>
                    <a:pt x="58" y="271"/>
                    <a:pt x="58" y="271"/>
                  </a:cubicBezTo>
                  <a:cubicBezTo>
                    <a:pt x="0" y="271"/>
                    <a:pt x="0" y="271"/>
                    <a:pt x="0" y="271"/>
                  </a:cubicBezTo>
                  <a:cubicBezTo>
                    <a:pt x="0" y="0"/>
                    <a:pt x="0" y="0"/>
                    <a:pt x="0" y="0"/>
                  </a:cubicBezTo>
                  <a:cubicBezTo>
                    <a:pt x="58" y="0"/>
                    <a:pt x="58" y="0"/>
                    <a:pt x="58" y="0"/>
                  </a:cubicBezTo>
                  <a:cubicBezTo>
                    <a:pt x="58" y="85"/>
                    <a:pt x="58" y="85"/>
                    <a:pt x="58" y="85"/>
                  </a:cubicBezTo>
                  <a:cubicBezTo>
                    <a:pt x="70" y="80"/>
                    <a:pt x="83" y="77"/>
                    <a:pt x="97" y="77"/>
                  </a:cubicBezTo>
                  <a:cubicBezTo>
                    <a:pt x="146" y="77"/>
                    <a:pt x="180" y="113"/>
                    <a:pt x="180" y="165"/>
                  </a:cubicBezTo>
                  <a:cubicBezTo>
                    <a:pt x="180" y="271"/>
                    <a:pt x="180" y="271"/>
                    <a:pt x="180" y="271"/>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6" name="Freeform 56"/>
            <p:cNvSpPr>
              <a:spLocks noEditPoints="1"/>
            </p:cNvSpPr>
            <p:nvPr userDrawn="1"/>
          </p:nvSpPr>
          <p:spPr bwMode="auto">
            <a:xfrm>
              <a:off x="1531938" y="7712075"/>
              <a:ext cx="668338" cy="898525"/>
            </a:xfrm>
            <a:custGeom>
              <a:avLst/>
              <a:gdLst>
                <a:gd name="T0" fmla="*/ 124 w 586"/>
                <a:gd name="T1" fmla="*/ 787 h 787"/>
                <a:gd name="T2" fmla="*/ 290 w 586"/>
                <a:gd name="T3" fmla="*/ 552 h 787"/>
                <a:gd name="T4" fmla="*/ 0 w 586"/>
                <a:gd name="T5" fmla="*/ 279 h 787"/>
                <a:gd name="T6" fmla="*/ 293 w 586"/>
                <a:gd name="T7" fmla="*/ 0 h 787"/>
                <a:gd name="T8" fmla="*/ 586 w 586"/>
                <a:gd name="T9" fmla="*/ 277 h 787"/>
                <a:gd name="T10" fmla="*/ 525 w 586"/>
                <a:gd name="T11" fmla="*/ 457 h 787"/>
                <a:gd name="T12" fmla="*/ 507 w 586"/>
                <a:gd name="T13" fmla="*/ 485 h 787"/>
                <a:gd name="T14" fmla="*/ 506 w 586"/>
                <a:gd name="T15" fmla="*/ 484 h 787"/>
                <a:gd name="T16" fmla="*/ 290 w 586"/>
                <a:gd name="T17" fmla="*/ 787 h 787"/>
                <a:gd name="T18" fmla="*/ 293 w 586"/>
                <a:gd name="T19" fmla="*/ 125 h 787"/>
                <a:gd name="T20" fmla="*/ 137 w 586"/>
                <a:gd name="T21" fmla="*/ 276 h 787"/>
                <a:gd name="T22" fmla="*/ 293 w 586"/>
                <a:gd name="T23" fmla="*/ 423 h 787"/>
                <a:gd name="T24" fmla="*/ 406 w 586"/>
                <a:gd name="T25" fmla="*/ 385 h 787"/>
                <a:gd name="T26" fmla="*/ 421 w 586"/>
                <a:gd name="T27" fmla="*/ 365 h 787"/>
                <a:gd name="T28" fmla="*/ 450 w 586"/>
                <a:gd name="T29" fmla="*/ 275 h 787"/>
                <a:gd name="T30" fmla="*/ 293 w 586"/>
                <a:gd name="T31" fmla="*/ 125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86" h="787">
                  <a:moveTo>
                    <a:pt x="124" y="787"/>
                  </a:moveTo>
                  <a:cubicBezTo>
                    <a:pt x="290" y="552"/>
                    <a:pt x="290" y="552"/>
                    <a:pt x="290" y="552"/>
                  </a:cubicBezTo>
                  <a:cubicBezTo>
                    <a:pt x="122" y="550"/>
                    <a:pt x="0" y="436"/>
                    <a:pt x="0" y="279"/>
                  </a:cubicBezTo>
                  <a:cubicBezTo>
                    <a:pt x="0" y="117"/>
                    <a:pt x="124" y="0"/>
                    <a:pt x="293" y="0"/>
                  </a:cubicBezTo>
                  <a:cubicBezTo>
                    <a:pt x="463" y="0"/>
                    <a:pt x="586" y="116"/>
                    <a:pt x="586" y="277"/>
                  </a:cubicBezTo>
                  <a:cubicBezTo>
                    <a:pt x="586" y="337"/>
                    <a:pt x="568" y="391"/>
                    <a:pt x="525" y="457"/>
                  </a:cubicBezTo>
                  <a:cubicBezTo>
                    <a:pt x="507" y="485"/>
                    <a:pt x="507" y="485"/>
                    <a:pt x="507" y="485"/>
                  </a:cubicBezTo>
                  <a:cubicBezTo>
                    <a:pt x="506" y="484"/>
                    <a:pt x="506" y="484"/>
                    <a:pt x="506" y="484"/>
                  </a:cubicBezTo>
                  <a:cubicBezTo>
                    <a:pt x="290" y="787"/>
                    <a:pt x="290" y="787"/>
                    <a:pt x="290" y="787"/>
                  </a:cubicBezTo>
                  <a:moveTo>
                    <a:pt x="293" y="125"/>
                  </a:moveTo>
                  <a:cubicBezTo>
                    <a:pt x="202" y="125"/>
                    <a:pt x="137" y="187"/>
                    <a:pt x="137" y="276"/>
                  </a:cubicBezTo>
                  <a:cubicBezTo>
                    <a:pt x="137" y="362"/>
                    <a:pt x="202" y="423"/>
                    <a:pt x="293" y="423"/>
                  </a:cubicBezTo>
                  <a:cubicBezTo>
                    <a:pt x="338" y="423"/>
                    <a:pt x="378" y="410"/>
                    <a:pt x="406" y="385"/>
                  </a:cubicBezTo>
                  <a:cubicBezTo>
                    <a:pt x="421" y="365"/>
                    <a:pt x="421" y="365"/>
                    <a:pt x="421" y="365"/>
                  </a:cubicBezTo>
                  <a:cubicBezTo>
                    <a:pt x="442" y="336"/>
                    <a:pt x="450" y="308"/>
                    <a:pt x="450" y="275"/>
                  </a:cubicBezTo>
                  <a:cubicBezTo>
                    <a:pt x="450" y="186"/>
                    <a:pt x="386" y="125"/>
                    <a:pt x="293" y="125"/>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7" name="Rectangle 57"/>
            <p:cNvSpPr>
              <a:spLocks noChangeArrowheads="1"/>
            </p:cNvSpPr>
            <p:nvPr userDrawn="1"/>
          </p:nvSpPr>
          <p:spPr bwMode="auto">
            <a:xfrm>
              <a:off x="4349737" y="7712073"/>
              <a:ext cx="57163" cy="898527"/>
            </a:xfrm>
            <a:prstGeom prst="rect">
              <a:avLst/>
            </a:prstGeom>
            <a:solidFill>
              <a:srgbClr val="2F409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8" name="Freeform 58"/>
            <p:cNvSpPr>
              <a:spLocks/>
            </p:cNvSpPr>
            <p:nvPr userDrawn="1"/>
          </p:nvSpPr>
          <p:spPr bwMode="auto">
            <a:xfrm>
              <a:off x="1530350" y="3117850"/>
              <a:ext cx="3570288" cy="1473200"/>
            </a:xfrm>
            <a:custGeom>
              <a:avLst/>
              <a:gdLst>
                <a:gd name="T0" fmla="*/ 3113 w 3130"/>
                <a:gd name="T1" fmla="*/ 435 h 1292"/>
                <a:gd name="T2" fmla="*/ 2266 w 3130"/>
                <a:gd name="T3" fmla="*/ 290 h 1292"/>
                <a:gd name="T4" fmla="*/ 2091 w 3130"/>
                <a:gd name="T5" fmla="*/ 203 h 1292"/>
                <a:gd name="T6" fmla="*/ 1354 w 3130"/>
                <a:gd name="T7" fmla="*/ 205 h 1292"/>
                <a:gd name="T8" fmla="*/ 1203 w 3130"/>
                <a:gd name="T9" fmla="*/ 294 h 1292"/>
                <a:gd name="T10" fmla="*/ 18 w 3130"/>
                <a:gd name="T11" fmla="*/ 750 h 1292"/>
                <a:gd name="T12" fmla="*/ 2 w 3130"/>
                <a:gd name="T13" fmla="*/ 762 h 1292"/>
                <a:gd name="T14" fmla="*/ 10 w 3130"/>
                <a:gd name="T15" fmla="*/ 781 h 1292"/>
                <a:gd name="T16" fmla="*/ 1559 w 3130"/>
                <a:gd name="T17" fmla="*/ 1292 h 1292"/>
                <a:gd name="T18" fmla="*/ 1565 w 3130"/>
                <a:gd name="T19" fmla="*/ 1292 h 1292"/>
                <a:gd name="T20" fmla="*/ 2262 w 3130"/>
                <a:gd name="T21" fmla="*/ 930 h 1292"/>
                <a:gd name="T22" fmla="*/ 3118 w 3130"/>
                <a:gd name="T23" fmla="*/ 467 h 1292"/>
                <a:gd name="T24" fmla="*/ 3129 w 3130"/>
                <a:gd name="T25" fmla="*/ 449 h 1292"/>
                <a:gd name="T26" fmla="*/ 3113 w 3130"/>
                <a:gd name="T27" fmla="*/ 435 h 1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30" h="1292">
                  <a:moveTo>
                    <a:pt x="3113" y="435"/>
                  </a:moveTo>
                  <a:cubicBezTo>
                    <a:pt x="3108" y="435"/>
                    <a:pt x="2576" y="424"/>
                    <a:pt x="2266" y="290"/>
                  </a:cubicBezTo>
                  <a:cubicBezTo>
                    <a:pt x="2202" y="262"/>
                    <a:pt x="2145" y="232"/>
                    <a:pt x="2091" y="203"/>
                  </a:cubicBezTo>
                  <a:cubicBezTo>
                    <a:pt x="1878" y="89"/>
                    <a:pt x="1710" y="0"/>
                    <a:pt x="1354" y="205"/>
                  </a:cubicBezTo>
                  <a:cubicBezTo>
                    <a:pt x="1304" y="234"/>
                    <a:pt x="1254" y="264"/>
                    <a:pt x="1203" y="294"/>
                  </a:cubicBezTo>
                  <a:cubicBezTo>
                    <a:pt x="807" y="527"/>
                    <a:pt x="398" y="768"/>
                    <a:pt x="18" y="750"/>
                  </a:cubicBezTo>
                  <a:cubicBezTo>
                    <a:pt x="11" y="749"/>
                    <a:pt x="4" y="755"/>
                    <a:pt x="2" y="762"/>
                  </a:cubicBezTo>
                  <a:cubicBezTo>
                    <a:pt x="0" y="769"/>
                    <a:pt x="3" y="777"/>
                    <a:pt x="10" y="781"/>
                  </a:cubicBezTo>
                  <a:cubicBezTo>
                    <a:pt x="51" y="802"/>
                    <a:pt x="1019" y="1292"/>
                    <a:pt x="1559" y="1292"/>
                  </a:cubicBezTo>
                  <a:cubicBezTo>
                    <a:pt x="1565" y="1292"/>
                    <a:pt x="1565" y="1292"/>
                    <a:pt x="1565" y="1292"/>
                  </a:cubicBezTo>
                  <a:cubicBezTo>
                    <a:pt x="1718" y="1291"/>
                    <a:pt x="1940" y="1175"/>
                    <a:pt x="2262" y="930"/>
                  </a:cubicBezTo>
                  <a:cubicBezTo>
                    <a:pt x="2614" y="661"/>
                    <a:pt x="3113" y="469"/>
                    <a:pt x="3118" y="467"/>
                  </a:cubicBezTo>
                  <a:cubicBezTo>
                    <a:pt x="3126" y="464"/>
                    <a:pt x="3130" y="457"/>
                    <a:pt x="3129" y="449"/>
                  </a:cubicBezTo>
                  <a:cubicBezTo>
                    <a:pt x="3127" y="441"/>
                    <a:pt x="3121" y="435"/>
                    <a:pt x="3113" y="435"/>
                  </a:cubicBezTo>
                </a:path>
              </a:pathLst>
            </a:custGeom>
            <a:solidFill>
              <a:srgbClr val="8E4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69" name="Freeform 59"/>
            <p:cNvSpPr>
              <a:spLocks/>
            </p:cNvSpPr>
            <p:nvPr userDrawn="1"/>
          </p:nvSpPr>
          <p:spPr bwMode="auto">
            <a:xfrm>
              <a:off x="1530350" y="1751013"/>
              <a:ext cx="5337175" cy="5334000"/>
            </a:xfrm>
            <a:custGeom>
              <a:avLst/>
              <a:gdLst>
                <a:gd name="T0" fmla="*/ 4673 w 4678"/>
                <a:gd name="T1" fmla="*/ 8 h 4677"/>
                <a:gd name="T2" fmla="*/ 4651 w 4678"/>
                <a:gd name="T3" fmla="*/ 5 h 4677"/>
                <a:gd name="T4" fmla="*/ 4041 w 4678"/>
                <a:gd name="T5" fmla="*/ 310 h 4677"/>
                <a:gd name="T6" fmla="*/ 3825 w 4678"/>
                <a:gd name="T7" fmla="*/ 367 h 4677"/>
                <a:gd name="T8" fmla="*/ 3385 w 4678"/>
                <a:gd name="T9" fmla="*/ 788 h 4677"/>
                <a:gd name="T10" fmla="*/ 3349 w 4678"/>
                <a:gd name="T11" fmla="*/ 925 h 4677"/>
                <a:gd name="T12" fmla="*/ 2327 w 4678"/>
                <a:gd name="T13" fmla="*/ 2328 h 4677"/>
                <a:gd name="T14" fmla="*/ 6 w 4678"/>
                <a:gd name="T15" fmla="*/ 4649 h 4677"/>
                <a:gd name="T16" fmla="*/ 6 w 4678"/>
                <a:gd name="T17" fmla="*/ 4672 h 4677"/>
                <a:gd name="T18" fmla="*/ 18 w 4678"/>
                <a:gd name="T19" fmla="*/ 4677 h 4677"/>
                <a:gd name="T20" fmla="*/ 29 w 4678"/>
                <a:gd name="T21" fmla="*/ 4673 h 4677"/>
                <a:gd name="T22" fmla="*/ 1119 w 4678"/>
                <a:gd name="T23" fmla="*/ 4035 h 4677"/>
                <a:gd name="T24" fmla="*/ 1506 w 4678"/>
                <a:gd name="T25" fmla="*/ 3915 h 4677"/>
                <a:gd name="T26" fmla="*/ 2974 w 4678"/>
                <a:gd name="T27" fmla="*/ 2764 h 4677"/>
                <a:gd name="T28" fmla="*/ 3120 w 4678"/>
                <a:gd name="T29" fmla="*/ 2137 h 4677"/>
                <a:gd name="T30" fmla="*/ 3611 w 4678"/>
                <a:gd name="T31" fmla="*/ 1090 h 4677"/>
                <a:gd name="T32" fmla="*/ 4672 w 4678"/>
                <a:gd name="T33" fmla="*/ 30 h 4677"/>
                <a:gd name="T34" fmla="*/ 4673 w 4678"/>
                <a:gd name="T35" fmla="*/ 8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678" h="4677">
                  <a:moveTo>
                    <a:pt x="4673" y="8"/>
                  </a:moveTo>
                  <a:cubicBezTo>
                    <a:pt x="4667" y="1"/>
                    <a:pt x="4658" y="0"/>
                    <a:pt x="4651" y="5"/>
                  </a:cubicBezTo>
                  <a:cubicBezTo>
                    <a:pt x="4648" y="7"/>
                    <a:pt x="4358" y="199"/>
                    <a:pt x="4041" y="310"/>
                  </a:cubicBezTo>
                  <a:cubicBezTo>
                    <a:pt x="3962" y="338"/>
                    <a:pt x="3889" y="353"/>
                    <a:pt x="3825" y="367"/>
                  </a:cubicBezTo>
                  <a:cubicBezTo>
                    <a:pt x="3627" y="408"/>
                    <a:pt x="3483" y="438"/>
                    <a:pt x="3385" y="788"/>
                  </a:cubicBezTo>
                  <a:cubicBezTo>
                    <a:pt x="3371" y="837"/>
                    <a:pt x="3359" y="882"/>
                    <a:pt x="3349" y="925"/>
                  </a:cubicBezTo>
                  <a:cubicBezTo>
                    <a:pt x="3261" y="1267"/>
                    <a:pt x="3217" y="1438"/>
                    <a:pt x="2327" y="2328"/>
                  </a:cubicBezTo>
                  <a:cubicBezTo>
                    <a:pt x="6" y="4649"/>
                    <a:pt x="6" y="4649"/>
                    <a:pt x="6" y="4649"/>
                  </a:cubicBezTo>
                  <a:cubicBezTo>
                    <a:pt x="0" y="4655"/>
                    <a:pt x="0" y="4666"/>
                    <a:pt x="6" y="4672"/>
                  </a:cubicBezTo>
                  <a:cubicBezTo>
                    <a:pt x="18" y="4677"/>
                    <a:pt x="18" y="4677"/>
                    <a:pt x="18" y="4677"/>
                  </a:cubicBezTo>
                  <a:cubicBezTo>
                    <a:pt x="29" y="4673"/>
                    <a:pt x="29" y="4673"/>
                    <a:pt x="29" y="4673"/>
                  </a:cubicBezTo>
                  <a:cubicBezTo>
                    <a:pt x="33" y="4669"/>
                    <a:pt x="469" y="4267"/>
                    <a:pt x="1119" y="4035"/>
                  </a:cubicBezTo>
                  <a:cubicBezTo>
                    <a:pt x="1240" y="3992"/>
                    <a:pt x="1369" y="3955"/>
                    <a:pt x="1506" y="3915"/>
                  </a:cubicBezTo>
                  <a:cubicBezTo>
                    <a:pt x="2097" y="3745"/>
                    <a:pt x="2767" y="3553"/>
                    <a:pt x="2974" y="2764"/>
                  </a:cubicBezTo>
                  <a:cubicBezTo>
                    <a:pt x="3040" y="2512"/>
                    <a:pt x="3082" y="2312"/>
                    <a:pt x="3120" y="2137"/>
                  </a:cubicBezTo>
                  <a:cubicBezTo>
                    <a:pt x="3223" y="1653"/>
                    <a:pt x="3270" y="1432"/>
                    <a:pt x="3611" y="1090"/>
                  </a:cubicBezTo>
                  <a:cubicBezTo>
                    <a:pt x="4672" y="30"/>
                    <a:pt x="4672" y="30"/>
                    <a:pt x="4672" y="30"/>
                  </a:cubicBezTo>
                  <a:cubicBezTo>
                    <a:pt x="4678" y="24"/>
                    <a:pt x="4678" y="14"/>
                    <a:pt x="4673" y="8"/>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70" name="Freeform 60"/>
            <p:cNvSpPr>
              <a:spLocks/>
            </p:cNvSpPr>
            <p:nvPr userDrawn="1"/>
          </p:nvSpPr>
          <p:spPr bwMode="auto">
            <a:xfrm>
              <a:off x="5287963" y="6089650"/>
              <a:ext cx="693738" cy="987425"/>
            </a:xfrm>
            <a:custGeom>
              <a:avLst/>
              <a:gdLst>
                <a:gd name="T0" fmla="*/ 405 w 608"/>
                <a:gd name="T1" fmla="*/ 581 h 865"/>
                <a:gd name="T2" fmla="*/ 593 w 608"/>
                <a:gd name="T3" fmla="*/ 268 h 865"/>
                <a:gd name="T4" fmla="*/ 298 w 608"/>
                <a:gd name="T5" fmla="*/ 0 h 865"/>
                <a:gd name="T6" fmla="*/ 1 w 608"/>
                <a:gd name="T7" fmla="*/ 261 h 865"/>
                <a:gd name="T8" fmla="*/ 0 w 608"/>
                <a:gd name="T9" fmla="*/ 299 h 865"/>
                <a:gd name="T10" fmla="*/ 149 w 608"/>
                <a:gd name="T11" fmla="*/ 299 h 865"/>
                <a:gd name="T12" fmla="*/ 153 w 608"/>
                <a:gd name="T13" fmla="*/ 267 h 865"/>
                <a:gd name="T14" fmla="*/ 301 w 608"/>
                <a:gd name="T15" fmla="*/ 143 h 865"/>
                <a:gd name="T16" fmla="*/ 440 w 608"/>
                <a:gd name="T17" fmla="*/ 268 h 865"/>
                <a:gd name="T18" fmla="*/ 285 w 608"/>
                <a:gd name="T19" fmla="*/ 496 h 865"/>
                <a:gd name="T20" fmla="*/ 25 w 608"/>
                <a:gd name="T21" fmla="*/ 773 h 865"/>
                <a:gd name="T22" fmla="*/ 25 w 608"/>
                <a:gd name="T23" fmla="*/ 865 h 865"/>
                <a:gd name="T24" fmla="*/ 608 w 608"/>
                <a:gd name="T25" fmla="*/ 865 h 865"/>
                <a:gd name="T26" fmla="*/ 608 w 608"/>
                <a:gd name="T27" fmla="*/ 726 h 865"/>
                <a:gd name="T28" fmla="*/ 267 w 608"/>
                <a:gd name="T29" fmla="*/ 726 h 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08" h="865">
                  <a:moveTo>
                    <a:pt x="405" y="581"/>
                  </a:moveTo>
                  <a:cubicBezTo>
                    <a:pt x="522" y="461"/>
                    <a:pt x="593" y="380"/>
                    <a:pt x="593" y="268"/>
                  </a:cubicBezTo>
                  <a:cubicBezTo>
                    <a:pt x="593" y="110"/>
                    <a:pt x="471" y="0"/>
                    <a:pt x="298" y="0"/>
                  </a:cubicBezTo>
                  <a:cubicBezTo>
                    <a:pt x="128" y="0"/>
                    <a:pt x="9" y="105"/>
                    <a:pt x="1" y="261"/>
                  </a:cubicBezTo>
                  <a:cubicBezTo>
                    <a:pt x="0" y="299"/>
                    <a:pt x="0" y="299"/>
                    <a:pt x="0" y="299"/>
                  </a:cubicBezTo>
                  <a:cubicBezTo>
                    <a:pt x="149" y="299"/>
                    <a:pt x="149" y="299"/>
                    <a:pt x="149" y="299"/>
                  </a:cubicBezTo>
                  <a:cubicBezTo>
                    <a:pt x="153" y="267"/>
                    <a:pt x="153" y="267"/>
                    <a:pt x="153" y="267"/>
                  </a:cubicBezTo>
                  <a:cubicBezTo>
                    <a:pt x="162" y="190"/>
                    <a:pt x="219" y="143"/>
                    <a:pt x="301" y="143"/>
                  </a:cubicBezTo>
                  <a:cubicBezTo>
                    <a:pt x="385" y="143"/>
                    <a:pt x="440" y="192"/>
                    <a:pt x="440" y="268"/>
                  </a:cubicBezTo>
                  <a:cubicBezTo>
                    <a:pt x="440" y="335"/>
                    <a:pt x="387" y="392"/>
                    <a:pt x="285" y="496"/>
                  </a:cubicBezTo>
                  <a:cubicBezTo>
                    <a:pt x="25" y="773"/>
                    <a:pt x="25" y="773"/>
                    <a:pt x="25" y="773"/>
                  </a:cubicBezTo>
                  <a:cubicBezTo>
                    <a:pt x="25" y="865"/>
                    <a:pt x="25" y="865"/>
                    <a:pt x="25" y="865"/>
                  </a:cubicBezTo>
                  <a:cubicBezTo>
                    <a:pt x="608" y="865"/>
                    <a:pt x="608" y="865"/>
                    <a:pt x="608" y="865"/>
                  </a:cubicBezTo>
                  <a:cubicBezTo>
                    <a:pt x="608" y="726"/>
                    <a:pt x="608" y="726"/>
                    <a:pt x="608" y="726"/>
                  </a:cubicBezTo>
                  <a:cubicBezTo>
                    <a:pt x="267" y="726"/>
                    <a:pt x="267" y="726"/>
                    <a:pt x="267" y="726"/>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71" name="Freeform 61"/>
            <p:cNvSpPr>
              <a:spLocks noEditPoints="1"/>
            </p:cNvSpPr>
            <p:nvPr userDrawn="1"/>
          </p:nvSpPr>
          <p:spPr bwMode="auto">
            <a:xfrm>
              <a:off x="6137275" y="6089650"/>
              <a:ext cx="846138" cy="1006475"/>
            </a:xfrm>
            <a:custGeom>
              <a:avLst/>
              <a:gdLst>
                <a:gd name="T0" fmla="*/ 371 w 741"/>
                <a:gd name="T1" fmla="*/ 0 h 882"/>
                <a:gd name="T2" fmla="*/ 0 w 741"/>
                <a:gd name="T3" fmla="*/ 441 h 882"/>
                <a:gd name="T4" fmla="*/ 371 w 741"/>
                <a:gd name="T5" fmla="*/ 882 h 882"/>
                <a:gd name="T6" fmla="*/ 741 w 741"/>
                <a:gd name="T7" fmla="*/ 441 h 882"/>
                <a:gd name="T8" fmla="*/ 371 w 741"/>
                <a:gd name="T9" fmla="*/ 0 h 882"/>
                <a:gd name="T10" fmla="*/ 586 w 741"/>
                <a:gd name="T11" fmla="*/ 441 h 882"/>
                <a:gd name="T12" fmla="*/ 369 w 741"/>
                <a:gd name="T13" fmla="*/ 737 h 882"/>
                <a:gd name="T14" fmla="*/ 153 w 741"/>
                <a:gd name="T15" fmla="*/ 441 h 882"/>
                <a:gd name="T16" fmla="*/ 369 w 741"/>
                <a:gd name="T17" fmla="*/ 145 h 882"/>
                <a:gd name="T18" fmla="*/ 586 w 741"/>
                <a:gd name="T19" fmla="*/ 441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41" h="882">
                  <a:moveTo>
                    <a:pt x="371" y="0"/>
                  </a:moveTo>
                  <a:cubicBezTo>
                    <a:pt x="146" y="0"/>
                    <a:pt x="0" y="173"/>
                    <a:pt x="0" y="441"/>
                  </a:cubicBezTo>
                  <a:cubicBezTo>
                    <a:pt x="0" y="709"/>
                    <a:pt x="146" y="882"/>
                    <a:pt x="371" y="882"/>
                  </a:cubicBezTo>
                  <a:cubicBezTo>
                    <a:pt x="596" y="882"/>
                    <a:pt x="741" y="709"/>
                    <a:pt x="741" y="441"/>
                  </a:cubicBezTo>
                  <a:cubicBezTo>
                    <a:pt x="741" y="173"/>
                    <a:pt x="596" y="0"/>
                    <a:pt x="371" y="0"/>
                  </a:cubicBezTo>
                  <a:moveTo>
                    <a:pt x="586" y="441"/>
                  </a:moveTo>
                  <a:cubicBezTo>
                    <a:pt x="586" y="626"/>
                    <a:pt x="505" y="737"/>
                    <a:pt x="369" y="737"/>
                  </a:cubicBezTo>
                  <a:cubicBezTo>
                    <a:pt x="234" y="737"/>
                    <a:pt x="153" y="626"/>
                    <a:pt x="153" y="441"/>
                  </a:cubicBezTo>
                  <a:cubicBezTo>
                    <a:pt x="153" y="256"/>
                    <a:pt x="234" y="145"/>
                    <a:pt x="369" y="145"/>
                  </a:cubicBezTo>
                  <a:cubicBezTo>
                    <a:pt x="505" y="145"/>
                    <a:pt x="586" y="256"/>
                    <a:pt x="586" y="441"/>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72" name="Freeform 62"/>
            <p:cNvSpPr>
              <a:spLocks/>
            </p:cNvSpPr>
            <p:nvPr userDrawn="1"/>
          </p:nvSpPr>
          <p:spPr bwMode="auto">
            <a:xfrm>
              <a:off x="7148513" y="6089650"/>
              <a:ext cx="693738" cy="987425"/>
            </a:xfrm>
            <a:custGeom>
              <a:avLst/>
              <a:gdLst>
                <a:gd name="T0" fmla="*/ 405 w 608"/>
                <a:gd name="T1" fmla="*/ 581 h 865"/>
                <a:gd name="T2" fmla="*/ 593 w 608"/>
                <a:gd name="T3" fmla="*/ 268 h 865"/>
                <a:gd name="T4" fmla="*/ 298 w 608"/>
                <a:gd name="T5" fmla="*/ 0 h 865"/>
                <a:gd name="T6" fmla="*/ 2 w 608"/>
                <a:gd name="T7" fmla="*/ 261 h 865"/>
                <a:gd name="T8" fmla="*/ 0 w 608"/>
                <a:gd name="T9" fmla="*/ 299 h 865"/>
                <a:gd name="T10" fmla="*/ 150 w 608"/>
                <a:gd name="T11" fmla="*/ 299 h 865"/>
                <a:gd name="T12" fmla="*/ 154 w 608"/>
                <a:gd name="T13" fmla="*/ 267 h 865"/>
                <a:gd name="T14" fmla="*/ 302 w 608"/>
                <a:gd name="T15" fmla="*/ 143 h 865"/>
                <a:gd name="T16" fmla="*/ 440 w 608"/>
                <a:gd name="T17" fmla="*/ 268 h 865"/>
                <a:gd name="T18" fmla="*/ 286 w 608"/>
                <a:gd name="T19" fmla="*/ 496 h 865"/>
                <a:gd name="T20" fmla="*/ 26 w 608"/>
                <a:gd name="T21" fmla="*/ 773 h 865"/>
                <a:gd name="T22" fmla="*/ 26 w 608"/>
                <a:gd name="T23" fmla="*/ 865 h 865"/>
                <a:gd name="T24" fmla="*/ 608 w 608"/>
                <a:gd name="T25" fmla="*/ 865 h 865"/>
                <a:gd name="T26" fmla="*/ 608 w 608"/>
                <a:gd name="T27" fmla="*/ 726 h 865"/>
                <a:gd name="T28" fmla="*/ 267 w 608"/>
                <a:gd name="T29" fmla="*/ 726 h 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08" h="865">
                  <a:moveTo>
                    <a:pt x="405" y="581"/>
                  </a:moveTo>
                  <a:cubicBezTo>
                    <a:pt x="522" y="461"/>
                    <a:pt x="593" y="380"/>
                    <a:pt x="593" y="268"/>
                  </a:cubicBezTo>
                  <a:cubicBezTo>
                    <a:pt x="593" y="110"/>
                    <a:pt x="472" y="0"/>
                    <a:pt x="298" y="0"/>
                  </a:cubicBezTo>
                  <a:cubicBezTo>
                    <a:pt x="129" y="0"/>
                    <a:pt x="10" y="105"/>
                    <a:pt x="2" y="261"/>
                  </a:cubicBezTo>
                  <a:cubicBezTo>
                    <a:pt x="0" y="299"/>
                    <a:pt x="0" y="299"/>
                    <a:pt x="0" y="299"/>
                  </a:cubicBezTo>
                  <a:cubicBezTo>
                    <a:pt x="150" y="299"/>
                    <a:pt x="150" y="299"/>
                    <a:pt x="150" y="299"/>
                  </a:cubicBezTo>
                  <a:cubicBezTo>
                    <a:pt x="154" y="267"/>
                    <a:pt x="154" y="267"/>
                    <a:pt x="154" y="267"/>
                  </a:cubicBezTo>
                  <a:cubicBezTo>
                    <a:pt x="163" y="190"/>
                    <a:pt x="220" y="143"/>
                    <a:pt x="302" y="143"/>
                  </a:cubicBezTo>
                  <a:cubicBezTo>
                    <a:pt x="386" y="143"/>
                    <a:pt x="440" y="192"/>
                    <a:pt x="440" y="268"/>
                  </a:cubicBezTo>
                  <a:cubicBezTo>
                    <a:pt x="440" y="335"/>
                    <a:pt x="388" y="392"/>
                    <a:pt x="286" y="496"/>
                  </a:cubicBezTo>
                  <a:cubicBezTo>
                    <a:pt x="26" y="773"/>
                    <a:pt x="26" y="773"/>
                    <a:pt x="26" y="773"/>
                  </a:cubicBezTo>
                  <a:cubicBezTo>
                    <a:pt x="26" y="865"/>
                    <a:pt x="26" y="865"/>
                    <a:pt x="26" y="865"/>
                  </a:cubicBezTo>
                  <a:cubicBezTo>
                    <a:pt x="608" y="865"/>
                    <a:pt x="608" y="865"/>
                    <a:pt x="608" y="865"/>
                  </a:cubicBezTo>
                  <a:cubicBezTo>
                    <a:pt x="608" y="726"/>
                    <a:pt x="608" y="726"/>
                    <a:pt x="608" y="726"/>
                  </a:cubicBezTo>
                  <a:cubicBezTo>
                    <a:pt x="267" y="726"/>
                    <a:pt x="267" y="726"/>
                    <a:pt x="267" y="726"/>
                  </a:cubicBezTo>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73" name="Freeform 63"/>
            <p:cNvSpPr>
              <a:spLocks/>
            </p:cNvSpPr>
            <p:nvPr userDrawn="1"/>
          </p:nvSpPr>
          <p:spPr bwMode="auto">
            <a:xfrm>
              <a:off x="8027988" y="6108700"/>
              <a:ext cx="349250" cy="968375"/>
            </a:xfrm>
            <a:custGeom>
              <a:avLst/>
              <a:gdLst>
                <a:gd name="T0" fmla="*/ 162 w 220"/>
                <a:gd name="T1" fmla="*/ 0 h 610"/>
                <a:gd name="T2" fmla="*/ 150 w 220"/>
                <a:gd name="T3" fmla="*/ 1 h 610"/>
                <a:gd name="T4" fmla="*/ 146 w 220"/>
                <a:gd name="T5" fmla="*/ 5 h 610"/>
                <a:gd name="T6" fmla="*/ 0 w 220"/>
                <a:gd name="T7" fmla="*/ 76 h 610"/>
                <a:gd name="T8" fmla="*/ 0 w 220"/>
                <a:gd name="T9" fmla="*/ 183 h 610"/>
                <a:gd name="T10" fmla="*/ 110 w 220"/>
                <a:gd name="T11" fmla="*/ 132 h 610"/>
                <a:gd name="T12" fmla="*/ 110 w 220"/>
                <a:gd name="T13" fmla="*/ 610 h 610"/>
                <a:gd name="T14" fmla="*/ 220 w 220"/>
                <a:gd name="T15" fmla="*/ 610 h 610"/>
                <a:gd name="T16" fmla="*/ 220 w 220"/>
                <a:gd name="T17" fmla="*/ 0 h 610"/>
                <a:gd name="T18" fmla="*/ 162 w 220"/>
                <a:gd name="T19" fmla="*/ 0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0" h="610">
                  <a:moveTo>
                    <a:pt x="162" y="0"/>
                  </a:moveTo>
                  <a:lnTo>
                    <a:pt x="150" y="1"/>
                  </a:lnTo>
                  <a:lnTo>
                    <a:pt x="146" y="5"/>
                  </a:lnTo>
                  <a:lnTo>
                    <a:pt x="0" y="76"/>
                  </a:lnTo>
                  <a:lnTo>
                    <a:pt x="0" y="183"/>
                  </a:lnTo>
                  <a:lnTo>
                    <a:pt x="110" y="132"/>
                  </a:lnTo>
                  <a:lnTo>
                    <a:pt x="110" y="610"/>
                  </a:lnTo>
                  <a:lnTo>
                    <a:pt x="220" y="610"/>
                  </a:lnTo>
                  <a:lnTo>
                    <a:pt x="220" y="0"/>
                  </a:lnTo>
                  <a:lnTo>
                    <a:pt x="162" y="0"/>
                  </a:lnTo>
                  <a:close/>
                </a:path>
              </a:pathLst>
            </a:custGeom>
            <a:solidFill>
              <a:srgbClr val="2F40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sp>
          <p:nvSpPr>
            <p:cNvPr id="74" name="Freeform 64"/>
            <p:cNvSpPr>
              <a:spLocks/>
            </p:cNvSpPr>
            <p:nvPr userDrawn="1"/>
          </p:nvSpPr>
          <p:spPr bwMode="auto">
            <a:xfrm>
              <a:off x="8027988" y="6108700"/>
              <a:ext cx="349250" cy="968375"/>
            </a:xfrm>
            <a:custGeom>
              <a:avLst/>
              <a:gdLst>
                <a:gd name="T0" fmla="*/ 162 w 220"/>
                <a:gd name="T1" fmla="*/ 0 h 610"/>
                <a:gd name="T2" fmla="*/ 150 w 220"/>
                <a:gd name="T3" fmla="*/ 1 h 610"/>
                <a:gd name="T4" fmla="*/ 146 w 220"/>
                <a:gd name="T5" fmla="*/ 5 h 610"/>
                <a:gd name="T6" fmla="*/ 0 w 220"/>
                <a:gd name="T7" fmla="*/ 76 h 610"/>
                <a:gd name="T8" fmla="*/ 0 w 220"/>
                <a:gd name="T9" fmla="*/ 183 h 610"/>
                <a:gd name="T10" fmla="*/ 110 w 220"/>
                <a:gd name="T11" fmla="*/ 132 h 610"/>
                <a:gd name="T12" fmla="*/ 110 w 220"/>
                <a:gd name="T13" fmla="*/ 610 h 610"/>
                <a:gd name="T14" fmla="*/ 220 w 220"/>
                <a:gd name="T15" fmla="*/ 610 h 610"/>
                <a:gd name="T16" fmla="*/ 220 w 220"/>
                <a:gd name="T17" fmla="*/ 0 h 6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0" h="610">
                  <a:moveTo>
                    <a:pt x="162" y="0"/>
                  </a:moveTo>
                  <a:lnTo>
                    <a:pt x="150" y="1"/>
                  </a:lnTo>
                  <a:lnTo>
                    <a:pt x="146" y="5"/>
                  </a:lnTo>
                  <a:lnTo>
                    <a:pt x="0" y="76"/>
                  </a:lnTo>
                  <a:lnTo>
                    <a:pt x="0" y="183"/>
                  </a:lnTo>
                  <a:lnTo>
                    <a:pt x="110" y="132"/>
                  </a:lnTo>
                  <a:lnTo>
                    <a:pt x="110" y="610"/>
                  </a:lnTo>
                  <a:lnTo>
                    <a:pt x="220" y="610"/>
                  </a:lnTo>
                  <a:lnTo>
                    <a:pt x="22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166"/>
            </a:p>
          </p:txBody>
        </p:sp>
      </p:grpSp>
      <p:sp>
        <p:nvSpPr>
          <p:cNvPr id="78" name="テキスト ボックス 77"/>
          <p:cNvSpPr txBox="1"/>
          <p:nvPr userDrawn="1"/>
        </p:nvSpPr>
        <p:spPr>
          <a:xfrm>
            <a:off x="10212104" y="1006159"/>
            <a:ext cx="4812393" cy="266951"/>
          </a:xfrm>
          <a:prstGeom prst="rect">
            <a:avLst/>
          </a:prstGeom>
          <a:noFill/>
        </p:spPr>
        <p:txBody>
          <a:bodyPr wrap="square" lIns="0" tIns="54946" rIns="0" bIns="0" rtlCol="0">
            <a:spAutoFit/>
          </a:bodyPr>
          <a:lstStyle/>
          <a:p>
            <a:r>
              <a:rPr kumimoji="1" lang="ja-JP" altLang="en-US" sz="1374" b="0" dirty="0">
                <a:latin typeface="+mj-ea"/>
                <a:ea typeface="+mj-ea"/>
              </a:rPr>
              <a:t>「国立大学改革方針」を踏まえた国立大学との徹底した対話</a:t>
            </a:r>
          </a:p>
        </p:txBody>
      </p:sp>
      <p:sp>
        <p:nvSpPr>
          <p:cNvPr id="79" name="タイトル プレースホルダー 78"/>
          <p:cNvSpPr>
            <a:spLocks noGrp="1"/>
          </p:cNvSpPr>
          <p:nvPr>
            <p:ph type="title"/>
          </p:nvPr>
        </p:nvSpPr>
        <p:spPr>
          <a:xfrm>
            <a:off x="764559" y="183147"/>
            <a:ext cx="8335332" cy="1459250"/>
          </a:xfrm>
          <a:prstGeom prst="rect">
            <a:avLst/>
          </a:prstGeom>
        </p:spPr>
        <p:txBody>
          <a:bodyPr vert="horz" wrap="none" lIns="0" tIns="72000" rIns="0" bIns="0" rtlCol="0" anchor="ctr">
            <a:noAutofit/>
          </a:bodyPr>
          <a:lstStyle/>
          <a:p>
            <a:r>
              <a:rPr kumimoji="1" lang="ja-JP" altLang="en-US" dirty="0"/>
              <a:t>マスター タイトルの書式設定</a:t>
            </a:r>
          </a:p>
        </p:txBody>
      </p:sp>
      <p:cxnSp>
        <p:nvCxnSpPr>
          <p:cNvPr id="80" name="直線コネクタ 79"/>
          <p:cNvCxnSpPr/>
          <p:nvPr userDrawn="1"/>
        </p:nvCxnSpPr>
        <p:spPr>
          <a:xfrm>
            <a:off x="0" y="1809194"/>
            <a:ext cx="1511935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851305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Lst>
  <p:hf hdr="0" ftr="0" dt="0"/>
  <p:txStyles>
    <p:titleStyle>
      <a:lvl1pPr algn="l" defTabSz="1395649" rtl="0" eaLnBrk="1" latinLnBrk="0" hangingPunct="1">
        <a:lnSpc>
          <a:spcPct val="90000"/>
        </a:lnSpc>
        <a:spcBef>
          <a:spcPct val="0"/>
        </a:spcBef>
        <a:buNone/>
        <a:defRPr kumimoji="1" sz="3968" b="1" kern="1200">
          <a:solidFill>
            <a:schemeClr val="tx1"/>
          </a:solidFill>
          <a:latin typeface="+mj-lt"/>
          <a:ea typeface="+mj-ea"/>
          <a:cs typeface="+mj-cs"/>
        </a:defRPr>
      </a:lvl1pPr>
    </p:titleStyle>
    <p:bodyStyle>
      <a:lvl1pPr marL="348912" indent="-348912" algn="l" defTabSz="1395649" rtl="0" eaLnBrk="1" latinLnBrk="0" hangingPunct="1">
        <a:lnSpc>
          <a:spcPct val="90000"/>
        </a:lnSpc>
        <a:spcBef>
          <a:spcPts val="1526"/>
        </a:spcBef>
        <a:buFont typeface="Arial" panose="020B0604020202020204" pitchFamily="34" charset="0"/>
        <a:buChar char="•"/>
        <a:defRPr kumimoji="1" sz="4274" kern="1200">
          <a:solidFill>
            <a:schemeClr val="tx1"/>
          </a:solidFill>
          <a:latin typeface="+mn-lt"/>
          <a:ea typeface="+mn-ea"/>
          <a:cs typeface="+mn-cs"/>
        </a:defRPr>
      </a:lvl1pPr>
      <a:lvl2pPr marL="1046737" indent="-348912" algn="l" defTabSz="1395649" rtl="0" eaLnBrk="1" latinLnBrk="0" hangingPunct="1">
        <a:lnSpc>
          <a:spcPct val="90000"/>
        </a:lnSpc>
        <a:spcBef>
          <a:spcPts val="763"/>
        </a:spcBef>
        <a:buFont typeface="Arial" panose="020B0604020202020204" pitchFamily="34" charset="0"/>
        <a:buChar char="•"/>
        <a:defRPr kumimoji="1" sz="3663" kern="1200">
          <a:solidFill>
            <a:schemeClr val="tx1"/>
          </a:solidFill>
          <a:latin typeface="+mn-lt"/>
          <a:ea typeface="+mn-ea"/>
          <a:cs typeface="+mn-cs"/>
        </a:defRPr>
      </a:lvl2pPr>
      <a:lvl3pPr marL="1744561" indent="-348912" algn="l" defTabSz="1395649" rtl="0" eaLnBrk="1" latinLnBrk="0" hangingPunct="1">
        <a:lnSpc>
          <a:spcPct val="90000"/>
        </a:lnSpc>
        <a:spcBef>
          <a:spcPts val="763"/>
        </a:spcBef>
        <a:buFont typeface="Arial" panose="020B0604020202020204" pitchFamily="34" charset="0"/>
        <a:buChar char="•"/>
        <a:defRPr kumimoji="1" sz="3053" kern="1200">
          <a:solidFill>
            <a:schemeClr val="tx1"/>
          </a:solidFill>
          <a:latin typeface="+mn-lt"/>
          <a:ea typeface="+mn-ea"/>
          <a:cs typeface="+mn-cs"/>
        </a:defRPr>
      </a:lvl3pPr>
      <a:lvl4pPr marL="2442385" indent="-348912" algn="l" defTabSz="1395649" rtl="0" eaLnBrk="1" latinLnBrk="0" hangingPunct="1">
        <a:lnSpc>
          <a:spcPct val="90000"/>
        </a:lnSpc>
        <a:spcBef>
          <a:spcPts val="763"/>
        </a:spcBef>
        <a:buFont typeface="Arial" panose="020B0604020202020204" pitchFamily="34" charset="0"/>
        <a:buChar char="•"/>
        <a:defRPr kumimoji="1" sz="2747" kern="1200">
          <a:solidFill>
            <a:schemeClr val="tx1"/>
          </a:solidFill>
          <a:latin typeface="+mn-lt"/>
          <a:ea typeface="+mn-ea"/>
          <a:cs typeface="+mn-cs"/>
        </a:defRPr>
      </a:lvl4pPr>
      <a:lvl5pPr marL="3140210" indent="-348912" algn="l" defTabSz="1395649" rtl="0" eaLnBrk="1" latinLnBrk="0" hangingPunct="1">
        <a:lnSpc>
          <a:spcPct val="90000"/>
        </a:lnSpc>
        <a:spcBef>
          <a:spcPts val="763"/>
        </a:spcBef>
        <a:buFont typeface="Arial" panose="020B0604020202020204" pitchFamily="34" charset="0"/>
        <a:buChar char="•"/>
        <a:defRPr kumimoji="1" sz="2747" kern="1200">
          <a:solidFill>
            <a:schemeClr val="tx1"/>
          </a:solidFill>
          <a:latin typeface="+mn-lt"/>
          <a:ea typeface="+mn-ea"/>
          <a:cs typeface="+mn-cs"/>
        </a:defRPr>
      </a:lvl5pPr>
      <a:lvl6pPr marL="3838034" indent="-348912" algn="l" defTabSz="1395649" rtl="0" eaLnBrk="1" latinLnBrk="0" hangingPunct="1">
        <a:lnSpc>
          <a:spcPct val="90000"/>
        </a:lnSpc>
        <a:spcBef>
          <a:spcPts val="763"/>
        </a:spcBef>
        <a:buFont typeface="Arial" panose="020B0604020202020204" pitchFamily="34" charset="0"/>
        <a:buChar char="•"/>
        <a:defRPr kumimoji="1" sz="2747" kern="1200">
          <a:solidFill>
            <a:schemeClr val="tx1"/>
          </a:solidFill>
          <a:latin typeface="+mn-lt"/>
          <a:ea typeface="+mn-ea"/>
          <a:cs typeface="+mn-cs"/>
        </a:defRPr>
      </a:lvl6pPr>
      <a:lvl7pPr marL="4535858" indent="-348912" algn="l" defTabSz="1395649" rtl="0" eaLnBrk="1" latinLnBrk="0" hangingPunct="1">
        <a:lnSpc>
          <a:spcPct val="90000"/>
        </a:lnSpc>
        <a:spcBef>
          <a:spcPts val="763"/>
        </a:spcBef>
        <a:buFont typeface="Arial" panose="020B0604020202020204" pitchFamily="34" charset="0"/>
        <a:buChar char="•"/>
        <a:defRPr kumimoji="1" sz="2747" kern="1200">
          <a:solidFill>
            <a:schemeClr val="tx1"/>
          </a:solidFill>
          <a:latin typeface="+mn-lt"/>
          <a:ea typeface="+mn-ea"/>
          <a:cs typeface="+mn-cs"/>
        </a:defRPr>
      </a:lvl7pPr>
      <a:lvl8pPr marL="5233683" indent="-348912" algn="l" defTabSz="1395649" rtl="0" eaLnBrk="1" latinLnBrk="0" hangingPunct="1">
        <a:lnSpc>
          <a:spcPct val="90000"/>
        </a:lnSpc>
        <a:spcBef>
          <a:spcPts val="763"/>
        </a:spcBef>
        <a:buFont typeface="Arial" panose="020B0604020202020204" pitchFamily="34" charset="0"/>
        <a:buChar char="•"/>
        <a:defRPr kumimoji="1" sz="2747" kern="1200">
          <a:solidFill>
            <a:schemeClr val="tx1"/>
          </a:solidFill>
          <a:latin typeface="+mn-lt"/>
          <a:ea typeface="+mn-ea"/>
          <a:cs typeface="+mn-cs"/>
        </a:defRPr>
      </a:lvl8pPr>
      <a:lvl9pPr marL="5931507" indent="-348912" algn="l" defTabSz="1395649" rtl="0" eaLnBrk="1" latinLnBrk="0" hangingPunct="1">
        <a:lnSpc>
          <a:spcPct val="90000"/>
        </a:lnSpc>
        <a:spcBef>
          <a:spcPts val="763"/>
        </a:spcBef>
        <a:buFont typeface="Arial" panose="020B0604020202020204" pitchFamily="34" charset="0"/>
        <a:buChar char="•"/>
        <a:defRPr kumimoji="1" sz="2747" kern="1200">
          <a:solidFill>
            <a:schemeClr val="tx1"/>
          </a:solidFill>
          <a:latin typeface="+mn-lt"/>
          <a:ea typeface="+mn-ea"/>
          <a:cs typeface="+mn-cs"/>
        </a:defRPr>
      </a:lvl9pPr>
    </p:bodyStyle>
    <p:otherStyle>
      <a:defPPr>
        <a:defRPr lang="ja-JP"/>
      </a:defPPr>
      <a:lvl1pPr marL="0" algn="l" defTabSz="1395649" rtl="0" eaLnBrk="1" latinLnBrk="0" hangingPunct="1">
        <a:defRPr kumimoji="1" sz="2747" kern="1200">
          <a:solidFill>
            <a:schemeClr val="tx1"/>
          </a:solidFill>
          <a:latin typeface="+mn-lt"/>
          <a:ea typeface="+mn-ea"/>
          <a:cs typeface="+mn-cs"/>
        </a:defRPr>
      </a:lvl1pPr>
      <a:lvl2pPr marL="697824" algn="l" defTabSz="1395649" rtl="0" eaLnBrk="1" latinLnBrk="0" hangingPunct="1">
        <a:defRPr kumimoji="1" sz="2747" kern="1200">
          <a:solidFill>
            <a:schemeClr val="tx1"/>
          </a:solidFill>
          <a:latin typeface="+mn-lt"/>
          <a:ea typeface="+mn-ea"/>
          <a:cs typeface="+mn-cs"/>
        </a:defRPr>
      </a:lvl2pPr>
      <a:lvl3pPr marL="1395649" algn="l" defTabSz="1395649" rtl="0" eaLnBrk="1" latinLnBrk="0" hangingPunct="1">
        <a:defRPr kumimoji="1" sz="2747" kern="1200">
          <a:solidFill>
            <a:schemeClr val="tx1"/>
          </a:solidFill>
          <a:latin typeface="+mn-lt"/>
          <a:ea typeface="+mn-ea"/>
          <a:cs typeface="+mn-cs"/>
        </a:defRPr>
      </a:lvl3pPr>
      <a:lvl4pPr marL="2093473" algn="l" defTabSz="1395649" rtl="0" eaLnBrk="1" latinLnBrk="0" hangingPunct="1">
        <a:defRPr kumimoji="1" sz="2747" kern="1200">
          <a:solidFill>
            <a:schemeClr val="tx1"/>
          </a:solidFill>
          <a:latin typeface="+mn-lt"/>
          <a:ea typeface="+mn-ea"/>
          <a:cs typeface="+mn-cs"/>
        </a:defRPr>
      </a:lvl4pPr>
      <a:lvl5pPr marL="2791297" algn="l" defTabSz="1395649" rtl="0" eaLnBrk="1" latinLnBrk="0" hangingPunct="1">
        <a:defRPr kumimoji="1" sz="2747" kern="1200">
          <a:solidFill>
            <a:schemeClr val="tx1"/>
          </a:solidFill>
          <a:latin typeface="+mn-lt"/>
          <a:ea typeface="+mn-ea"/>
          <a:cs typeface="+mn-cs"/>
        </a:defRPr>
      </a:lvl5pPr>
      <a:lvl6pPr marL="3489122" algn="l" defTabSz="1395649" rtl="0" eaLnBrk="1" latinLnBrk="0" hangingPunct="1">
        <a:defRPr kumimoji="1" sz="2747" kern="1200">
          <a:solidFill>
            <a:schemeClr val="tx1"/>
          </a:solidFill>
          <a:latin typeface="+mn-lt"/>
          <a:ea typeface="+mn-ea"/>
          <a:cs typeface="+mn-cs"/>
        </a:defRPr>
      </a:lvl6pPr>
      <a:lvl7pPr marL="4186946" algn="l" defTabSz="1395649" rtl="0" eaLnBrk="1" latinLnBrk="0" hangingPunct="1">
        <a:defRPr kumimoji="1" sz="2747" kern="1200">
          <a:solidFill>
            <a:schemeClr val="tx1"/>
          </a:solidFill>
          <a:latin typeface="+mn-lt"/>
          <a:ea typeface="+mn-ea"/>
          <a:cs typeface="+mn-cs"/>
        </a:defRPr>
      </a:lvl7pPr>
      <a:lvl8pPr marL="4884771" algn="l" defTabSz="1395649" rtl="0" eaLnBrk="1" latinLnBrk="0" hangingPunct="1">
        <a:defRPr kumimoji="1" sz="2747" kern="1200">
          <a:solidFill>
            <a:schemeClr val="tx1"/>
          </a:solidFill>
          <a:latin typeface="+mn-lt"/>
          <a:ea typeface="+mn-ea"/>
          <a:cs typeface="+mn-cs"/>
        </a:defRPr>
      </a:lvl8pPr>
      <a:lvl9pPr marL="5582595" algn="l" defTabSz="1395649" rtl="0" eaLnBrk="1" latinLnBrk="0" hangingPunct="1">
        <a:defRPr kumimoji="1" sz="2747"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120">
          <p15:clr>
            <a:srgbClr val="F26B43"/>
          </p15:clr>
        </p15:guide>
        <p15:guide id="3" pos="6124">
          <p15:clr>
            <a:srgbClr val="F26B43"/>
          </p15:clr>
        </p15:guide>
        <p15:guide id="4" pos="115">
          <p15:clr>
            <a:srgbClr val="F26B43"/>
          </p15:clr>
        </p15:guide>
        <p15:guide id="5" orient="horz" pos="73">
          <p15:clr>
            <a:srgbClr val="F26B43"/>
          </p15:clr>
        </p15:guide>
        <p15:guide id="6" orient="horz" pos="4201">
          <p15:clr>
            <a:srgbClr val="F26B43"/>
          </p15:clr>
        </p15:guide>
        <p15:guide id="7" orient="horz" pos="731">
          <p15:clr>
            <a:srgbClr val="F26B43"/>
          </p15:clr>
        </p15:guide>
        <p15:guide id="8" orient="horz" pos="345">
          <p15:clr>
            <a:srgbClr val="F26B43"/>
          </p15:clr>
        </p15:guide>
        <p15:guide id="9" orient="horz" pos="845">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mailto:mino@office.osaka-u.ac.j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ドーナツ 164"/>
          <p:cNvSpPr/>
          <p:nvPr/>
        </p:nvSpPr>
        <p:spPr bwMode="auto">
          <a:xfrm rot="19855520">
            <a:off x="519705" y="2401056"/>
            <a:ext cx="14140652" cy="6979105"/>
          </a:xfrm>
          <a:prstGeom prst="donut">
            <a:avLst>
              <a:gd name="adj" fmla="val 15564"/>
            </a:avLst>
          </a:prstGeom>
          <a:solidFill>
            <a:srgbClr val="FFFF00">
              <a:alpha val="60000"/>
            </a:srgbClr>
          </a:solidFill>
          <a:ln>
            <a:noFill/>
          </a:ln>
          <a:effectLst>
            <a:outerShdw blurRad="25400" dist="12700" dir="2700000" algn="tl" rotWithShape="0">
              <a:srgbClr val="002060">
                <a:alpha val="40000"/>
              </a:srgbClr>
            </a:outerShdw>
          </a:effectLst>
        </p:spPr>
        <p:txBody>
          <a:bodyPr vert="horz" wrap="square" lIns="68580" tIns="36000" rIns="68580" bIns="34290" numCol="1" rtlCol="0" anchor="t" anchorCtr="0" compatLnSpc="1">
            <a:prstTxWarp prst="textNoShape">
              <a:avLst/>
            </a:prstTxWarp>
          </a:bodyPr>
          <a:lstStyle/>
          <a:p>
            <a:pPr marL="0" marR="0" indent="0" algn="l" defTabSz="914400" eaLnBrk="1" fontAlgn="auto" latinLnBrk="0" hangingPunct="1">
              <a:lnSpc>
                <a:spcPct val="100000"/>
              </a:lnSpc>
              <a:spcBef>
                <a:spcPts val="0"/>
              </a:spcBef>
              <a:spcAft>
                <a:spcPts val="0"/>
              </a:spcAft>
              <a:buClrTx/>
              <a:buSzTx/>
              <a:buFontTx/>
              <a:buNone/>
              <a:tabLst/>
            </a:pPr>
            <a:endParaRPr kumimoji="0" lang="ja-JP" altLang="en-US" sz="900" b="0" i="0" u="none" strike="noStrike" kern="0" cap="none" spc="0" normalizeH="0" baseline="0" noProof="0">
              <a:ln>
                <a:noFill/>
              </a:ln>
              <a:solidFill>
                <a:prstClr val="black"/>
              </a:solidFill>
              <a:effectLst/>
              <a:uLnTx/>
              <a:uFillTx/>
              <a:latin typeface="メイリオ"/>
            </a:endParaRPr>
          </a:p>
        </p:txBody>
      </p:sp>
      <p:pic>
        <p:nvPicPr>
          <p:cNvPr id="168" name="図 167"/>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73273" y="1003365"/>
            <a:ext cx="10332983" cy="3279259"/>
          </a:xfrm>
          <a:prstGeom prst="ellipse">
            <a:avLst/>
          </a:prstGeom>
          <a:ln>
            <a:noFill/>
          </a:ln>
          <a:effectLst>
            <a:softEdge rad="112500"/>
          </a:effectLst>
        </p:spPr>
      </p:pic>
      <p:pic>
        <p:nvPicPr>
          <p:cNvPr id="6" name="図 5"/>
          <p:cNvPicPr>
            <a:picLocks noChangeAspect="1"/>
          </p:cNvPicPr>
          <p:nvPr/>
        </p:nvPicPr>
        <p:blipFill rotWithShape="1">
          <a:blip r:embed="rId4" cstate="print">
            <a:extLst>
              <a:ext uri="{28A0092B-C50C-407E-A947-70E740481C1C}">
                <a14:useLocalDpi xmlns:a14="http://schemas.microsoft.com/office/drawing/2010/main"/>
              </a:ext>
            </a:extLst>
          </a:blip>
          <a:srcRect r="2705"/>
          <a:stretch/>
        </p:blipFill>
        <p:spPr>
          <a:xfrm>
            <a:off x="11984229" y="42532"/>
            <a:ext cx="2996993" cy="474634"/>
          </a:xfrm>
          <a:prstGeom prst="rect">
            <a:avLst/>
          </a:prstGeom>
          <a:solidFill>
            <a:schemeClr val="bg1"/>
          </a:solidFill>
        </p:spPr>
      </p:pic>
      <p:sp>
        <p:nvSpPr>
          <p:cNvPr id="4" name="正方形/長方形 3"/>
          <p:cNvSpPr/>
          <p:nvPr/>
        </p:nvSpPr>
        <p:spPr>
          <a:xfrm flipV="1">
            <a:off x="1418" y="558131"/>
            <a:ext cx="15114757" cy="42505"/>
          </a:xfrm>
          <a:prstGeom prst="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526740" rtl="0" eaLnBrk="1" fontAlgn="auto" latinLnBrk="0" hangingPunct="1">
              <a:lnSpc>
                <a:spcPct val="100000"/>
              </a:lnSpc>
              <a:spcBef>
                <a:spcPts val="0"/>
              </a:spcBef>
              <a:spcAft>
                <a:spcPts val="0"/>
              </a:spcAft>
              <a:buClrTx/>
              <a:buSzTx/>
              <a:buFontTx/>
              <a:buNone/>
              <a:tabLst/>
              <a:defRPr/>
            </a:pPr>
            <a:endParaRPr kumimoji="1" lang="ja-JP" altLang="en-US" sz="2074" b="0" i="0" u="none" strike="noStrike" kern="1200" cap="none" spc="0" normalizeH="0" baseline="0" noProof="0" dirty="0">
              <a:ln>
                <a:noFill/>
              </a:ln>
              <a:solidFill>
                <a:prstClr val="white"/>
              </a:solidFill>
              <a:effectLst/>
              <a:uLnTx/>
              <a:uFillTx/>
              <a:latin typeface="Arial"/>
              <a:ea typeface="メイリオ"/>
              <a:cs typeface="+mn-cs"/>
            </a:endParaRPr>
          </a:p>
        </p:txBody>
      </p:sp>
      <p:grpSp>
        <p:nvGrpSpPr>
          <p:cNvPr id="2" name="グループ化 1"/>
          <p:cNvGrpSpPr/>
          <p:nvPr/>
        </p:nvGrpSpPr>
        <p:grpSpPr>
          <a:xfrm>
            <a:off x="4707473" y="1043720"/>
            <a:ext cx="6486935" cy="3760809"/>
            <a:chOff x="264609" y="712370"/>
            <a:chExt cx="7115679" cy="3617573"/>
          </a:xfrm>
        </p:grpSpPr>
        <p:sp>
          <p:nvSpPr>
            <p:cNvPr id="163" name="角丸四角形 162"/>
            <p:cNvSpPr/>
            <p:nvPr/>
          </p:nvSpPr>
          <p:spPr bwMode="auto">
            <a:xfrm>
              <a:off x="264609" y="712370"/>
              <a:ext cx="7108801" cy="3617573"/>
            </a:xfrm>
            <a:prstGeom prst="roundRect">
              <a:avLst>
                <a:gd name="adj" fmla="val 3743"/>
              </a:avLst>
            </a:prstGeom>
            <a:solidFill>
              <a:schemeClr val="bg1"/>
            </a:solidFill>
            <a:ln w="57150" cap="flat">
              <a:solidFill>
                <a:schemeClr val="tx2"/>
              </a:solidFill>
              <a:prstDash val="solid"/>
              <a:miter lim="800000"/>
              <a:headEnd/>
              <a:tailEnd/>
            </a:ln>
          </p:spPr>
          <p:txBody>
            <a:bodyPr vert="horz" wrap="none" lIns="0" tIns="45720" rIns="0" bIns="0" numCol="1" rtlCol="0" anchor="ctr" anchorCtr="0" compatLnSpc="1">
              <a:prstTxWarp prst="textNoShape">
                <a:avLst/>
              </a:prstTxWarp>
            </a:bodyPr>
            <a:lstStyle/>
            <a:p>
              <a:pPr marL="0" marR="0" lvl="0" indent="0" algn="ctr" defTabSz="457200" rtl="0" eaLnBrk="1" fontAlgn="ctr" latinLnBrk="0" hangingPunct="1">
                <a:lnSpc>
                  <a:spcPct val="100000"/>
                </a:lnSpc>
                <a:spcBef>
                  <a:spcPts val="0"/>
                </a:spcBef>
                <a:spcAft>
                  <a:spcPts val="0"/>
                </a:spcAft>
                <a:buClrTx/>
                <a:buSzTx/>
                <a:buFontTx/>
                <a:buNone/>
                <a:tabLst/>
                <a:defRPr/>
              </a:pPr>
              <a:endParaRPr kumimoji="1" lang="ja-JP" altLang="en-US" sz="1400" b="1"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93" name="フリーフォーム 92"/>
            <p:cNvSpPr/>
            <p:nvPr/>
          </p:nvSpPr>
          <p:spPr bwMode="auto">
            <a:xfrm>
              <a:off x="264609" y="712370"/>
              <a:ext cx="7108801" cy="461678"/>
            </a:xfrm>
            <a:custGeom>
              <a:avLst/>
              <a:gdLst>
                <a:gd name="connsiteX0" fmla="*/ 200629 w 7108801"/>
                <a:gd name="connsiteY0" fmla="*/ 0 h 461678"/>
                <a:gd name="connsiteX1" fmla="*/ 6908172 w 7108801"/>
                <a:gd name="connsiteY1" fmla="*/ 0 h 461678"/>
                <a:gd name="connsiteX2" fmla="*/ 7108801 w 7108801"/>
                <a:gd name="connsiteY2" fmla="*/ 200629 h 461678"/>
                <a:gd name="connsiteX3" fmla="*/ 7108801 w 7108801"/>
                <a:gd name="connsiteY3" fmla="*/ 461678 h 461678"/>
                <a:gd name="connsiteX4" fmla="*/ 0 w 7108801"/>
                <a:gd name="connsiteY4" fmla="*/ 461678 h 461678"/>
                <a:gd name="connsiteX5" fmla="*/ 0 w 7108801"/>
                <a:gd name="connsiteY5" fmla="*/ 200629 h 461678"/>
                <a:gd name="connsiteX6" fmla="*/ 200629 w 7108801"/>
                <a:gd name="connsiteY6" fmla="*/ 0 h 461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8801" h="461678">
                  <a:moveTo>
                    <a:pt x="200629" y="0"/>
                  </a:moveTo>
                  <a:lnTo>
                    <a:pt x="6908172" y="0"/>
                  </a:lnTo>
                  <a:cubicBezTo>
                    <a:pt x="7018976" y="0"/>
                    <a:pt x="7108801" y="89825"/>
                    <a:pt x="7108801" y="200629"/>
                  </a:cubicBezTo>
                  <a:lnTo>
                    <a:pt x="7108801" y="461678"/>
                  </a:lnTo>
                  <a:lnTo>
                    <a:pt x="0" y="461678"/>
                  </a:lnTo>
                  <a:lnTo>
                    <a:pt x="0" y="200629"/>
                  </a:lnTo>
                  <a:cubicBezTo>
                    <a:pt x="0" y="89825"/>
                    <a:pt x="89825" y="0"/>
                    <a:pt x="200629" y="0"/>
                  </a:cubicBezTo>
                  <a:close/>
                </a:path>
              </a:pathLst>
            </a:custGeom>
            <a:solidFill>
              <a:srgbClr val="1B3295"/>
            </a:solidFill>
            <a:ln w="57150" cap="flat">
              <a:solidFill>
                <a:schemeClr val="tx2"/>
              </a:solidFill>
              <a:prstDash val="solid"/>
              <a:miter lim="800000"/>
              <a:headEnd/>
              <a:tailEnd/>
            </a:ln>
          </p:spPr>
          <p:txBody>
            <a:bodyPr vert="horz" wrap="square" lIns="0" tIns="45720" rIns="0" bIns="0" numCol="1" rtlCol="0" anchor="ctr" anchorCtr="0" compatLnSpc="1">
              <a:prstTxWarp prst="textNoShape">
                <a:avLst/>
              </a:prstTxWarp>
              <a:no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endParaRPr kumimoji="1" lang="ja-JP" altLang="en-US" sz="1400" b="1"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100" name="タイトル 2"/>
            <p:cNvSpPr txBox="1">
              <a:spLocks/>
            </p:cNvSpPr>
            <p:nvPr/>
          </p:nvSpPr>
          <p:spPr>
            <a:xfrm>
              <a:off x="331208" y="712370"/>
              <a:ext cx="7049080" cy="472813"/>
            </a:xfrm>
            <a:prstGeom prst="rect">
              <a:avLst/>
            </a:prstGeom>
            <a:noFill/>
          </p:spPr>
          <p:txBody>
            <a:bodyPr vert="horz" wrap="none" lIns="0" tIns="72000" rIns="0" bIns="0" rtlCol="0" anchor="ctr">
              <a:noAutofit/>
            </a:bodyPr>
            <a:lstStyle>
              <a:lvl1pPr algn="l" defTabSz="914400" rtl="0" eaLnBrk="1" latinLnBrk="0" hangingPunct="1">
                <a:lnSpc>
                  <a:spcPct val="100000"/>
                </a:lnSpc>
                <a:spcBef>
                  <a:spcPct val="0"/>
                </a:spcBef>
                <a:buNone/>
                <a:defRPr kumimoji="1" sz="26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ja-JP" altLang="en-US" sz="2200" dirty="0">
                  <a:solidFill>
                    <a:prstClr val="white"/>
                  </a:solidFill>
                  <a:latin typeface="Segoe UI"/>
                  <a:ea typeface="メイリオ"/>
                </a:rPr>
                <a:t>未来を切り拓く</a:t>
              </a:r>
              <a:r>
                <a:rPr lang="ja-JP" altLang="en-US" sz="3200" dirty="0">
                  <a:solidFill>
                    <a:prstClr val="white"/>
                  </a:solidFill>
                  <a:latin typeface="Segoe UI"/>
                  <a:ea typeface="メイリオ"/>
                </a:rPr>
                <a:t>学生への支援</a:t>
              </a:r>
              <a:endParaRPr kumimoji="1" lang="ja-JP" altLang="en-US" sz="3200" b="1" i="0" u="none" strike="noStrike" kern="1200" cap="none" spc="0" normalizeH="0" baseline="0" noProof="0" dirty="0">
                <a:ln>
                  <a:noFill/>
                </a:ln>
                <a:solidFill>
                  <a:prstClr val="white"/>
                </a:solidFill>
                <a:effectLst/>
                <a:uLnTx/>
                <a:uFillTx/>
                <a:latin typeface="Segoe UI"/>
                <a:ea typeface="メイリオ"/>
              </a:endParaRPr>
            </a:p>
          </p:txBody>
        </p:sp>
      </p:grpSp>
      <p:grpSp>
        <p:nvGrpSpPr>
          <p:cNvPr id="102" name="グループ化 101"/>
          <p:cNvGrpSpPr/>
          <p:nvPr/>
        </p:nvGrpSpPr>
        <p:grpSpPr>
          <a:xfrm>
            <a:off x="204788" y="6546852"/>
            <a:ext cx="6684584" cy="4065426"/>
            <a:chOff x="264609" y="712370"/>
            <a:chExt cx="7108801" cy="4065426"/>
          </a:xfrm>
        </p:grpSpPr>
        <p:sp>
          <p:nvSpPr>
            <p:cNvPr id="110" name="角丸四角形 109"/>
            <p:cNvSpPr/>
            <p:nvPr/>
          </p:nvSpPr>
          <p:spPr bwMode="auto">
            <a:xfrm>
              <a:off x="264609" y="712370"/>
              <a:ext cx="7108801" cy="4065426"/>
            </a:xfrm>
            <a:prstGeom prst="roundRect">
              <a:avLst>
                <a:gd name="adj" fmla="val 3743"/>
              </a:avLst>
            </a:prstGeom>
            <a:solidFill>
              <a:schemeClr val="bg1"/>
            </a:solidFill>
            <a:ln w="57150" cap="flat">
              <a:solidFill>
                <a:schemeClr val="tx2"/>
              </a:solidFill>
              <a:prstDash val="solid"/>
              <a:miter lim="800000"/>
              <a:headEnd/>
              <a:tailEnd/>
            </a:ln>
          </p:spPr>
          <p:txBody>
            <a:bodyPr vert="horz" wrap="none" lIns="0" tIns="45720" rIns="0" bIns="0" numCol="1" rtlCol="0" anchor="ctr" anchorCtr="0" compatLnSpc="1">
              <a:prstTxWarp prst="textNoShape">
                <a:avLst/>
              </a:prstTxWarp>
            </a:bodyPr>
            <a:lstStyle/>
            <a:p>
              <a:pPr marL="0" marR="0" lvl="0" indent="0" algn="ctr" defTabSz="457200" rtl="0" eaLnBrk="1" fontAlgn="ctr" latinLnBrk="0" hangingPunct="1">
                <a:lnSpc>
                  <a:spcPct val="100000"/>
                </a:lnSpc>
                <a:spcBef>
                  <a:spcPts val="0"/>
                </a:spcBef>
                <a:spcAft>
                  <a:spcPts val="0"/>
                </a:spcAft>
                <a:buClrTx/>
                <a:buSzTx/>
                <a:buFontTx/>
                <a:buNone/>
                <a:tabLst/>
                <a:defRPr/>
              </a:pPr>
              <a:endParaRPr kumimoji="1" lang="ja-JP" altLang="en-US" sz="1400" b="1"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157" name="フリーフォーム 156"/>
            <p:cNvSpPr/>
            <p:nvPr/>
          </p:nvSpPr>
          <p:spPr bwMode="auto">
            <a:xfrm>
              <a:off x="264609" y="712370"/>
              <a:ext cx="7108801" cy="461678"/>
            </a:xfrm>
            <a:custGeom>
              <a:avLst/>
              <a:gdLst>
                <a:gd name="connsiteX0" fmla="*/ 200629 w 7108801"/>
                <a:gd name="connsiteY0" fmla="*/ 0 h 461678"/>
                <a:gd name="connsiteX1" fmla="*/ 6908172 w 7108801"/>
                <a:gd name="connsiteY1" fmla="*/ 0 h 461678"/>
                <a:gd name="connsiteX2" fmla="*/ 7108801 w 7108801"/>
                <a:gd name="connsiteY2" fmla="*/ 200629 h 461678"/>
                <a:gd name="connsiteX3" fmla="*/ 7108801 w 7108801"/>
                <a:gd name="connsiteY3" fmla="*/ 461678 h 461678"/>
                <a:gd name="connsiteX4" fmla="*/ 0 w 7108801"/>
                <a:gd name="connsiteY4" fmla="*/ 461678 h 461678"/>
                <a:gd name="connsiteX5" fmla="*/ 0 w 7108801"/>
                <a:gd name="connsiteY5" fmla="*/ 200629 h 461678"/>
                <a:gd name="connsiteX6" fmla="*/ 200629 w 7108801"/>
                <a:gd name="connsiteY6" fmla="*/ 0 h 461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8801" h="461678">
                  <a:moveTo>
                    <a:pt x="200629" y="0"/>
                  </a:moveTo>
                  <a:lnTo>
                    <a:pt x="6908172" y="0"/>
                  </a:lnTo>
                  <a:cubicBezTo>
                    <a:pt x="7018976" y="0"/>
                    <a:pt x="7108801" y="89825"/>
                    <a:pt x="7108801" y="200629"/>
                  </a:cubicBezTo>
                  <a:lnTo>
                    <a:pt x="7108801" y="461678"/>
                  </a:lnTo>
                  <a:lnTo>
                    <a:pt x="0" y="461678"/>
                  </a:lnTo>
                  <a:lnTo>
                    <a:pt x="0" y="200629"/>
                  </a:lnTo>
                  <a:cubicBezTo>
                    <a:pt x="0" y="89825"/>
                    <a:pt x="89825" y="0"/>
                    <a:pt x="200629" y="0"/>
                  </a:cubicBezTo>
                  <a:close/>
                </a:path>
              </a:pathLst>
            </a:custGeom>
            <a:solidFill>
              <a:schemeClr val="tx2"/>
            </a:solidFill>
            <a:ln w="57150" cap="flat">
              <a:solidFill>
                <a:schemeClr val="tx2"/>
              </a:solidFill>
              <a:prstDash val="solid"/>
              <a:miter lim="800000"/>
              <a:headEnd/>
              <a:tailEnd/>
            </a:ln>
          </p:spPr>
          <p:txBody>
            <a:bodyPr vert="horz" wrap="square" lIns="0" tIns="45720" rIns="0" bIns="0" numCol="1" rtlCol="0" anchor="ctr" anchorCtr="0" compatLnSpc="1">
              <a:prstTxWarp prst="textNoShape">
                <a:avLst/>
              </a:prstTxWarp>
              <a:no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endParaRPr kumimoji="1" lang="ja-JP" altLang="en-US" sz="1400" b="1"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158" name="タイトル 2"/>
            <p:cNvSpPr txBox="1">
              <a:spLocks/>
            </p:cNvSpPr>
            <p:nvPr/>
          </p:nvSpPr>
          <p:spPr>
            <a:xfrm>
              <a:off x="283445" y="712370"/>
              <a:ext cx="7049080" cy="472813"/>
            </a:xfrm>
            <a:prstGeom prst="rect">
              <a:avLst/>
            </a:prstGeom>
            <a:noFill/>
          </p:spPr>
          <p:txBody>
            <a:bodyPr vert="horz" wrap="none" lIns="0" tIns="72000" rIns="0" bIns="0" rtlCol="0" anchor="ctr">
              <a:noAutofit/>
            </a:bodyPr>
            <a:lstStyle>
              <a:lvl1pPr algn="l" defTabSz="914400" rtl="0" eaLnBrk="1" latinLnBrk="0" hangingPunct="1">
                <a:lnSpc>
                  <a:spcPct val="100000"/>
                </a:lnSpc>
                <a:spcBef>
                  <a:spcPct val="0"/>
                </a:spcBef>
                <a:buNone/>
                <a:defRPr kumimoji="1" sz="26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ja-JP" altLang="en-US" sz="2200" dirty="0">
                  <a:solidFill>
                    <a:prstClr val="white"/>
                  </a:solidFill>
                  <a:latin typeface="Segoe UI"/>
                  <a:ea typeface="メイリオ"/>
                </a:rPr>
                <a:t>社会の創造に貢献する</a:t>
              </a:r>
              <a:r>
                <a:rPr lang="ja-JP" altLang="en-US" sz="3200" dirty="0">
                  <a:solidFill>
                    <a:prstClr val="white"/>
                  </a:solidFill>
                  <a:latin typeface="Segoe UI"/>
                  <a:ea typeface="メイリオ"/>
                </a:rPr>
                <a:t>卓抜した研究</a:t>
              </a:r>
              <a:r>
                <a:rPr lang="ja-JP" altLang="en-US" sz="2200" dirty="0">
                  <a:solidFill>
                    <a:prstClr val="white"/>
                  </a:solidFill>
                  <a:latin typeface="Segoe UI"/>
                  <a:ea typeface="メイリオ"/>
                </a:rPr>
                <a:t>を</a:t>
              </a:r>
              <a:r>
                <a:rPr lang="ja-JP" altLang="en-US" sz="3200" dirty="0">
                  <a:solidFill>
                    <a:prstClr val="white"/>
                  </a:solidFill>
                  <a:latin typeface="Segoe UI"/>
                  <a:ea typeface="メイリオ"/>
                </a:rPr>
                <a:t>推進</a:t>
              </a:r>
              <a:endParaRPr kumimoji="1" lang="ja-JP" altLang="en-US" sz="3200" b="1" i="0" u="none" strike="noStrike" kern="1200" cap="none" spc="0" normalizeH="0" baseline="0" noProof="0" dirty="0">
                <a:ln>
                  <a:noFill/>
                </a:ln>
                <a:solidFill>
                  <a:prstClr val="white"/>
                </a:solidFill>
                <a:effectLst/>
                <a:uLnTx/>
                <a:uFillTx/>
                <a:latin typeface="Segoe UI"/>
                <a:ea typeface="メイリオ"/>
                <a:cs typeface="+mj-cs"/>
              </a:endParaRPr>
            </a:p>
          </p:txBody>
        </p:sp>
      </p:grpSp>
      <p:sp>
        <p:nvSpPr>
          <p:cNvPr id="169" name="正方形/長方形 168"/>
          <p:cNvSpPr/>
          <p:nvPr/>
        </p:nvSpPr>
        <p:spPr>
          <a:xfrm>
            <a:off x="572742" y="1076372"/>
            <a:ext cx="3814502" cy="1107996"/>
          </a:xfrm>
          <a:prstGeom prst="rect">
            <a:avLst/>
          </a:prstGeom>
        </p:spPr>
        <p:txBody>
          <a:bodyPr wrap="square">
            <a:spAutoFit/>
          </a:bodyPr>
          <a:lstStyle/>
          <a:p>
            <a:pPr defTabSz="457200">
              <a:defRPr/>
            </a:pPr>
            <a:r>
              <a:rPr lang="ja-JP" altLang="en-US" sz="2200" b="1" dirty="0">
                <a:solidFill>
                  <a:prstClr val="white"/>
                </a:solidFill>
                <a:effectLst>
                  <a:glow rad="190500">
                    <a:srgbClr val="1B3295"/>
                  </a:glow>
                </a:effectLst>
                <a:latin typeface="メイリオ"/>
              </a:rPr>
              <a:t>社会との共創により</a:t>
            </a:r>
            <a:endParaRPr lang="en-US" altLang="ja-JP" sz="2200" b="1" dirty="0">
              <a:solidFill>
                <a:prstClr val="white"/>
              </a:solidFill>
              <a:effectLst>
                <a:glow rad="190500">
                  <a:srgbClr val="1B3295"/>
                </a:glow>
              </a:effectLst>
              <a:latin typeface="メイリオ"/>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2200" b="1" i="0" u="none" strike="noStrike" kern="1200" cap="none" spc="0" normalizeH="0" baseline="0" noProof="0" dirty="0">
                <a:ln>
                  <a:noFill/>
                </a:ln>
                <a:solidFill>
                  <a:prstClr val="white"/>
                </a:solidFill>
                <a:effectLst>
                  <a:glow rad="190500">
                    <a:srgbClr val="1B3295"/>
                  </a:glow>
                </a:effectLst>
                <a:uLnTx/>
                <a:uFillTx/>
                <a:latin typeface="メイリオ"/>
                <a:ea typeface="メイリオ"/>
              </a:rPr>
              <a:t>学内構成</a:t>
            </a:r>
            <a:r>
              <a:rPr lang="ja-JP" altLang="en-US" sz="2200" b="1" dirty="0">
                <a:solidFill>
                  <a:prstClr val="white"/>
                </a:solidFill>
                <a:effectLst>
                  <a:glow rad="190500">
                    <a:srgbClr val="1B3295"/>
                  </a:glow>
                </a:effectLst>
                <a:latin typeface="メイリオ"/>
                <a:ea typeface="メイリオ"/>
              </a:rPr>
              <a:t>員が一丸となり</a:t>
            </a:r>
            <a:endParaRPr lang="en-US" altLang="ja-JP" sz="2200" b="1" dirty="0">
              <a:solidFill>
                <a:prstClr val="white"/>
              </a:solidFill>
              <a:effectLst>
                <a:glow rad="190500">
                  <a:srgbClr val="1B3295"/>
                </a:glow>
              </a:effectLst>
              <a:latin typeface="メイリオ"/>
              <a:ea typeface="メイリオ"/>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2200" b="1" i="0" u="none" strike="noStrike" kern="1200" cap="none" spc="0" normalizeH="0" baseline="0" noProof="0" dirty="0">
                <a:ln>
                  <a:noFill/>
                </a:ln>
                <a:solidFill>
                  <a:prstClr val="white"/>
                </a:solidFill>
                <a:effectLst>
                  <a:glow rad="190500">
                    <a:srgbClr val="1B3295"/>
                  </a:glow>
                </a:effectLst>
                <a:uLnTx/>
                <a:uFillTx/>
                <a:latin typeface="メイリオ"/>
                <a:ea typeface="メイリオ"/>
              </a:rPr>
              <a:t>難局に打ち克つ</a:t>
            </a:r>
            <a:r>
              <a:rPr kumimoji="0" lang="en-US" altLang="ja-JP" sz="2200" b="1" i="0" u="none" strike="noStrike" kern="1200" cap="none" spc="0" normalizeH="0" baseline="0" noProof="0" dirty="0">
                <a:ln>
                  <a:noFill/>
                </a:ln>
                <a:solidFill>
                  <a:prstClr val="white"/>
                </a:solidFill>
                <a:effectLst>
                  <a:glow rad="190500">
                    <a:srgbClr val="1B3295"/>
                  </a:glow>
                </a:effectLst>
                <a:uLnTx/>
                <a:uFillTx/>
                <a:latin typeface="メイリオ"/>
                <a:ea typeface="メイリオ"/>
              </a:rPr>
              <a:t>‼</a:t>
            </a:r>
            <a:endParaRPr kumimoji="0" lang="ja-JP" altLang="en-US" sz="2200" b="1" i="0" u="none" strike="noStrike" kern="1200" cap="none" spc="0" normalizeH="0" baseline="0" noProof="0" dirty="0">
              <a:ln>
                <a:noFill/>
              </a:ln>
              <a:solidFill>
                <a:prstClr val="white"/>
              </a:solidFill>
              <a:effectLst>
                <a:glow rad="190500">
                  <a:srgbClr val="1B3295"/>
                </a:glow>
              </a:effectLst>
              <a:uLnTx/>
              <a:uFillTx/>
              <a:latin typeface="メイリオ"/>
              <a:ea typeface="メイリオ"/>
            </a:endParaRPr>
          </a:p>
        </p:txBody>
      </p:sp>
      <p:sp>
        <p:nvSpPr>
          <p:cNvPr id="47" name="ホームベース 46">
            <a:extLst>
              <a:ext uri="{FF2B5EF4-FFF2-40B4-BE49-F238E27FC236}">
                <a16:creationId xmlns:a16="http://schemas.microsoft.com/office/drawing/2014/main" id="{1D160086-851B-4AD1-BBE1-9DE239DDF23B}"/>
              </a:ext>
            </a:extLst>
          </p:cNvPr>
          <p:cNvSpPr/>
          <p:nvPr/>
        </p:nvSpPr>
        <p:spPr bwMode="auto">
          <a:xfrm>
            <a:off x="146732" y="5006511"/>
            <a:ext cx="2652045" cy="1112373"/>
          </a:xfrm>
          <a:prstGeom prst="homePlate">
            <a:avLst>
              <a:gd name="adj" fmla="val 25628"/>
            </a:avLst>
          </a:prstGeom>
          <a:solidFill>
            <a:srgbClr val="A21942"/>
          </a:solidFill>
          <a:ln w="28575" cap="flat">
            <a:solidFill>
              <a:schemeClr val="bg1"/>
            </a:solidFill>
            <a:prstDash val="solid"/>
            <a:miter lim="800000"/>
            <a:headEnd/>
            <a:tailEnd/>
          </a:ln>
          <a:effectLst/>
        </p:spPr>
        <p:txBody>
          <a:bodyPr vert="horz" wrap="none" lIns="0" tIns="43109" rIns="0" bIns="0" numCol="1" rtlCol="0" anchor="ctr" anchorCtr="0" compatLnSpc="1">
            <a:prstTxWarp prst="textNoShape">
              <a:avLst/>
            </a:prstTxWarp>
            <a:noAutofit/>
          </a:bodyPr>
          <a:lstStyle/>
          <a:p>
            <a:pPr defTabSz="431087" fontAlgn="ctr"/>
            <a:r>
              <a:rPr lang="ja-JP" altLang="en-US" sz="1800" b="1" dirty="0">
                <a:solidFill>
                  <a:schemeClr val="bg1"/>
                </a:solidFill>
                <a:latin typeface="メイリオ"/>
              </a:rPr>
              <a:t>　</a:t>
            </a:r>
          </a:p>
        </p:txBody>
      </p:sp>
      <p:sp>
        <p:nvSpPr>
          <p:cNvPr id="9" name="テキスト ボックス 8"/>
          <p:cNvSpPr txBox="1"/>
          <p:nvPr/>
        </p:nvSpPr>
        <p:spPr>
          <a:xfrm>
            <a:off x="4815004" y="1667606"/>
            <a:ext cx="6806766" cy="376253"/>
          </a:xfrm>
          <a:prstGeom prst="rect">
            <a:avLst/>
          </a:prstGeom>
          <a:noFill/>
        </p:spPr>
        <p:txBody>
          <a:bodyPr wrap="square" lIns="0" rIns="0" bIns="0" rtlCol="0">
            <a:noAutofit/>
          </a:bodyPr>
          <a:lstStyle/>
          <a:p>
            <a:pPr defTabSz="457200"/>
            <a:r>
              <a:rPr lang="ja-JP" altLang="en-US" sz="2200" b="1" dirty="0">
                <a:solidFill>
                  <a:srgbClr val="1B3295"/>
                </a:solidFill>
                <a:latin typeface="ヒラギノ角ゴ ProN W3"/>
              </a:rPr>
              <a:t>① 経済的支援等</a:t>
            </a:r>
            <a:r>
              <a:rPr kumimoji="1" lang="ja-JP" altLang="en-US" sz="2200" b="1" dirty="0">
                <a:latin typeface="メイリオ"/>
              </a:rPr>
              <a:t>　</a:t>
            </a:r>
          </a:p>
        </p:txBody>
      </p:sp>
      <p:sp>
        <p:nvSpPr>
          <p:cNvPr id="56" name="テキスト ボックス 55"/>
          <p:cNvSpPr txBox="1"/>
          <p:nvPr/>
        </p:nvSpPr>
        <p:spPr>
          <a:xfrm>
            <a:off x="4815004" y="3394595"/>
            <a:ext cx="6806766" cy="222151"/>
          </a:xfrm>
          <a:prstGeom prst="rect">
            <a:avLst/>
          </a:prstGeom>
          <a:noFill/>
        </p:spPr>
        <p:txBody>
          <a:bodyPr wrap="square" lIns="0" rIns="0" bIns="0" rtlCol="0">
            <a:noAutofit/>
          </a:bodyPr>
          <a:lstStyle/>
          <a:p>
            <a:pPr defTabSz="457200"/>
            <a:r>
              <a:rPr lang="ja-JP" altLang="en-US" sz="2200" b="1" dirty="0">
                <a:solidFill>
                  <a:srgbClr val="1B3295"/>
                </a:solidFill>
                <a:latin typeface="ヒラギノ角ゴ ProN W3"/>
              </a:rPr>
              <a:t>③ 学生の心のケア</a:t>
            </a:r>
            <a:endParaRPr lang="en-US" altLang="ja-JP" sz="2200" b="1" dirty="0">
              <a:solidFill>
                <a:srgbClr val="1B3295"/>
              </a:solidFill>
              <a:latin typeface="ヒラギノ角ゴ ProN W3"/>
            </a:endParaRPr>
          </a:p>
          <a:p>
            <a:pPr defTabSz="457200"/>
            <a:r>
              <a:rPr kumimoji="1" lang="ja-JP" altLang="en-US" sz="1600" b="1" dirty="0">
                <a:solidFill>
                  <a:srgbClr val="0046D2"/>
                </a:solidFill>
                <a:latin typeface="メイリオ"/>
              </a:rPr>
              <a:t>　</a:t>
            </a:r>
            <a:endParaRPr kumimoji="1" lang="ja-JP" altLang="en-US" sz="1600" b="1" dirty="0">
              <a:latin typeface="メイリオ"/>
            </a:endParaRPr>
          </a:p>
        </p:txBody>
      </p:sp>
      <p:sp>
        <p:nvSpPr>
          <p:cNvPr id="59" name="Rectangle 137">
            <a:extLst>
              <a:ext uri="{FF2B5EF4-FFF2-40B4-BE49-F238E27FC236}">
                <a16:creationId xmlns:a16="http://schemas.microsoft.com/office/drawing/2014/main" id="{C971CD97-6D46-4416-8198-31E57F0C998C}"/>
              </a:ext>
            </a:extLst>
          </p:cNvPr>
          <p:cNvSpPr>
            <a:spLocks noChangeArrowheads="1"/>
          </p:cNvSpPr>
          <p:nvPr/>
        </p:nvSpPr>
        <p:spPr bwMode="auto">
          <a:xfrm>
            <a:off x="170797" y="3165985"/>
            <a:ext cx="443336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862172" rtl="0" eaLnBrk="0" fontAlgn="base" latinLnBrk="0" hangingPunct="0">
              <a:lnSpc>
                <a:spcPct val="100000"/>
              </a:lnSpc>
              <a:spcBef>
                <a:spcPct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glow rad="127000">
                    <a:srgbClr val="9F2936"/>
                  </a:glow>
                </a:effectLst>
                <a:uLnTx/>
                <a:uFillTx/>
                <a:latin typeface="Arial" panose="020B0604020202020204" pitchFamily="34" charset="0"/>
                <a:ea typeface="メイリオ"/>
                <a:cs typeface="メイリオ" panose="020B0604030504040204" pitchFamily="50" charset="-128"/>
              </a:rPr>
              <a:t>これを機に、教職員の</a:t>
            </a:r>
            <a:r>
              <a:rPr kumimoji="0" lang="ja-JP" altLang="en-US" sz="2000" b="1" i="0" u="none" strike="noStrike" kern="1200" cap="none" spc="0" normalizeH="0" baseline="0" noProof="0" dirty="0">
                <a:ln>
                  <a:noFill/>
                </a:ln>
                <a:solidFill>
                  <a:prstClr val="white"/>
                </a:solidFill>
                <a:effectLst>
                  <a:glow rad="127000">
                    <a:srgbClr val="9F2936"/>
                  </a:glow>
                </a:effectLst>
                <a:uLnTx/>
                <a:uFillTx/>
                <a:ea typeface="メイリオ"/>
                <a:cs typeface="メイリオ" panose="020B0604030504040204" pitchFamily="50" charset="-128"/>
              </a:rPr>
              <a:t>働き方</a:t>
            </a:r>
            <a:r>
              <a:rPr lang="ja-JP" altLang="en-US" sz="2000" b="1" dirty="0">
                <a:solidFill>
                  <a:prstClr val="white"/>
                </a:solidFill>
                <a:effectLst>
                  <a:glow rad="127000">
                    <a:srgbClr val="9F2936"/>
                  </a:glow>
                </a:effectLst>
                <a:ea typeface="メイリオ"/>
                <a:cs typeface="メイリオ" panose="020B0604030504040204" pitchFamily="50" charset="-128"/>
              </a:rPr>
              <a:t>の</a:t>
            </a:r>
            <a:r>
              <a:rPr kumimoji="0" lang="ja-JP" altLang="en-US" sz="2000" b="1" i="0" u="none" strike="noStrike" kern="1200" cap="none" spc="0" normalizeH="0" baseline="0" noProof="0" dirty="0">
                <a:ln>
                  <a:noFill/>
                </a:ln>
                <a:solidFill>
                  <a:prstClr val="white"/>
                </a:solidFill>
                <a:effectLst>
                  <a:glow rad="127000">
                    <a:srgbClr val="9F2936"/>
                  </a:glow>
                </a:effectLst>
                <a:uLnTx/>
                <a:uFillTx/>
                <a:ea typeface="メイリオ"/>
                <a:cs typeface="メイリオ" panose="020B0604030504040204" pitchFamily="50" charset="-128"/>
              </a:rPr>
              <a:t>抜本的改革</a:t>
            </a:r>
            <a:endParaRPr kumimoji="0" lang="en-US" altLang="ja-JP" sz="2000" b="1" i="0" u="none" strike="noStrike" kern="1200" cap="none" spc="0" normalizeH="0" baseline="0" noProof="0" dirty="0">
              <a:ln>
                <a:noFill/>
              </a:ln>
              <a:solidFill>
                <a:prstClr val="white"/>
              </a:solidFill>
              <a:effectLst>
                <a:glow rad="127000">
                  <a:srgbClr val="9F2936"/>
                </a:glow>
              </a:effectLst>
              <a:uLnTx/>
              <a:uFillTx/>
              <a:ea typeface="メイリオ"/>
              <a:cs typeface="メイリオ" panose="020B0604030504040204" pitchFamily="50" charset="-128"/>
            </a:endParaRPr>
          </a:p>
          <a:p>
            <a:pPr marL="0" marR="0" lvl="0" indent="0" defTabSz="862172" rtl="0" eaLnBrk="0" fontAlgn="base" latinLnBrk="0" hangingPunct="0">
              <a:lnSpc>
                <a:spcPct val="100000"/>
              </a:lnSpc>
              <a:spcBef>
                <a:spcPct val="0"/>
              </a:spcBef>
              <a:spcAft>
                <a:spcPts val="0"/>
              </a:spcAft>
              <a:buClrTx/>
              <a:buSzTx/>
              <a:buFontTx/>
              <a:buNone/>
              <a:tabLst/>
              <a:defRPr/>
            </a:pPr>
            <a:r>
              <a:rPr lang="ja-JP" altLang="en-US" sz="1600" b="1" dirty="0">
                <a:solidFill>
                  <a:prstClr val="white"/>
                </a:solidFill>
                <a:effectLst>
                  <a:glow rad="127000">
                    <a:srgbClr val="9F2936"/>
                  </a:glow>
                </a:effectLst>
              </a:rPr>
              <a:t>を進める。</a:t>
            </a:r>
            <a:endParaRPr lang="en-US" altLang="ja-JP" sz="1600" b="1" dirty="0">
              <a:solidFill>
                <a:prstClr val="white"/>
              </a:solidFill>
              <a:effectLst>
                <a:glow rad="127000">
                  <a:srgbClr val="9F2936"/>
                </a:glow>
              </a:effectLst>
            </a:endParaRPr>
          </a:p>
        </p:txBody>
      </p:sp>
      <p:sp>
        <p:nvSpPr>
          <p:cNvPr id="63" name="正方形/長方形 62">
            <a:extLst>
              <a:ext uri="{FF2B5EF4-FFF2-40B4-BE49-F238E27FC236}">
                <a16:creationId xmlns:a16="http://schemas.microsoft.com/office/drawing/2014/main" id="{40C3E70B-3AF9-4FBC-BCE4-566CCC1D8EC9}"/>
              </a:ext>
            </a:extLst>
          </p:cNvPr>
          <p:cNvSpPr/>
          <p:nvPr/>
        </p:nvSpPr>
        <p:spPr>
          <a:xfrm>
            <a:off x="1691968" y="7839992"/>
            <a:ext cx="5382442" cy="656590"/>
          </a:xfrm>
          <a:prstGeom prst="rect">
            <a:avLst/>
          </a:prstGeom>
        </p:spPr>
        <p:txBody>
          <a:bodyPr wrap="square">
            <a:spAutoFit/>
          </a:bodyPr>
          <a:lstStyle/>
          <a:p>
            <a:pPr>
              <a:lnSpc>
                <a:spcPts val="2200"/>
              </a:lnSpc>
            </a:pPr>
            <a:r>
              <a:rPr lang="ja-JP" altLang="en-US" sz="1800" b="1" dirty="0">
                <a:solidFill>
                  <a:srgbClr val="050000"/>
                </a:solidFill>
                <a:latin typeface="+mn-ea"/>
              </a:rPr>
              <a:t>医学系研究科、医学部附属病院、微生物病研究所及び阪大微生物病研究会（</a:t>
            </a:r>
            <a:r>
              <a:rPr lang="en-US" altLang="ja-JP" sz="1800" b="1" dirty="0">
                <a:solidFill>
                  <a:srgbClr val="050000"/>
                </a:solidFill>
                <a:latin typeface="Segoe UI" panose="020B0502040204020203" pitchFamily="34" charset="0"/>
                <a:cs typeface="Segoe UI" panose="020B0502040204020203" pitchFamily="34" charset="0"/>
              </a:rPr>
              <a:t>BIKEN</a:t>
            </a:r>
            <a:r>
              <a:rPr lang="ja-JP" altLang="en-US" sz="1800" b="1" dirty="0">
                <a:solidFill>
                  <a:srgbClr val="050000"/>
                </a:solidFill>
                <a:latin typeface="Segoe UI" panose="020B0502040204020203" pitchFamily="34" charset="0"/>
                <a:cs typeface="Segoe UI" panose="020B0502040204020203" pitchFamily="34" charset="0"/>
              </a:rPr>
              <a:t>財団）</a:t>
            </a:r>
            <a:endParaRPr lang="en-US" altLang="ja-JP" sz="1800" b="1" dirty="0">
              <a:solidFill>
                <a:srgbClr val="050000"/>
              </a:solidFill>
              <a:latin typeface="Segoe UI" panose="020B0502040204020203" pitchFamily="34" charset="0"/>
              <a:cs typeface="Segoe UI" panose="020B0502040204020203" pitchFamily="34" charset="0"/>
            </a:endParaRPr>
          </a:p>
        </p:txBody>
      </p:sp>
      <p:sp>
        <p:nvSpPr>
          <p:cNvPr id="13" name="正方形/長方形 12"/>
          <p:cNvSpPr/>
          <p:nvPr/>
        </p:nvSpPr>
        <p:spPr>
          <a:xfrm>
            <a:off x="345419" y="9386098"/>
            <a:ext cx="6306642" cy="1088760"/>
          </a:xfrm>
          <a:prstGeom prst="rect">
            <a:avLst/>
          </a:prstGeom>
          <a:noFill/>
        </p:spPr>
        <p:txBody>
          <a:bodyPr wrap="square">
            <a:spAutoFit/>
          </a:bodyPr>
          <a:lstStyle/>
          <a:p>
            <a:pPr>
              <a:lnSpc>
                <a:spcPts val="1800"/>
              </a:lnSpc>
              <a:spcBef>
                <a:spcPts val="300"/>
              </a:spcBef>
              <a:spcAft>
                <a:spcPts val="300"/>
              </a:spcAft>
            </a:pPr>
            <a:r>
              <a:rPr lang="ja-JP" altLang="en-US" sz="1400" b="1" dirty="0">
                <a:solidFill>
                  <a:srgbClr val="0070C0"/>
                </a:solidFill>
                <a:latin typeface="游ゴシック体"/>
              </a:rPr>
              <a:t>●</a:t>
            </a:r>
            <a:r>
              <a:rPr lang="ja-JP" altLang="en-US" sz="1400" b="1" dirty="0">
                <a:solidFill>
                  <a:srgbClr val="050000"/>
                </a:solidFill>
                <a:latin typeface="游ゴシック体"/>
              </a:rPr>
              <a:t>大阪大学、公立大学法人大阪、大阪府立病院機構及び大阪市民病院機構と、</a:t>
            </a:r>
            <a:r>
              <a:rPr lang="en-US" altLang="ja-JP" sz="1400" b="1" dirty="0">
                <a:solidFill>
                  <a:srgbClr val="050000"/>
                </a:solidFill>
                <a:latin typeface="游ゴシック体"/>
              </a:rPr>
              <a:t/>
            </a:r>
            <a:br>
              <a:rPr lang="en-US" altLang="ja-JP" sz="1400" b="1" dirty="0">
                <a:solidFill>
                  <a:srgbClr val="050000"/>
                </a:solidFill>
                <a:latin typeface="游ゴシック体"/>
              </a:rPr>
            </a:br>
            <a:r>
              <a:rPr lang="ja-JP" altLang="en-US" sz="1400" b="1" dirty="0">
                <a:solidFill>
                  <a:srgbClr val="050000"/>
                </a:solidFill>
                <a:latin typeface="游ゴシック体"/>
              </a:rPr>
              <a:t>　大阪府及び大阪市</a:t>
            </a:r>
            <a:r>
              <a:rPr lang="ja-JP" altLang="en-US" sz="1400" dirty="0">
                <a:solidFill>
                  <a:srgbClr val="222222"/>
                </a:solidFill>
                <a:latin typeface="游ゴシック体"/>
              </a:rPr>
              <a:t>は、</a:t>
            </a:r>
            <a:r>
              <a:rPr lang="ja-JP" altLang="en-US" sz="1400" b="1" u="sng" dirty="0">
                <a:solidFill>
                  <a:srgbClr val="222222"/>
                </a:solidFill>
                <a:latin typeface="游ゴシック体"/>
              </a:rPr>
              <a:t>協定を締結（令和２年</a:t>
            </a:r>
            <a:r>
              <a:rPr lang="en-US" altLang="ja-JP" sz="1400" b="1" u="sng" dirty="0">
                <a:solidFill>
                  <a:srgbClr val="222222"/>
                </a:solidFill>
                <a:latin typeface="メイリオ" panose="020B0604030504040204" pitchFamily="50" charset="-128"/>
                <a:ea typeface="メイリオ" panose="020B0604030504040204" pitchFamily="50" charset="-128"/>
              </a:rPr>
              <a:t>4</a:t>
            </a:r>
            <a:r>
              <a:rPr lang="ja-JP" altLang="en-US" sz="1400" b="1" u="sng" dirty="0">
                <a:solidFill>
                  <a:srgbClr val="222222"/>
                </a:solidFill>
                <a:latin typeface="メイリオ" panose="020B0604030504040204" pitchFamily="50" charset="-128"/>
                <a:ea typeface="メイリオ" panose="020B0604030504040204" pitchFamily="50" charset="-128"/>
              </a:rPr>
              <a:t>月１４日）</a:t>
            </a:r>
            <a:endParaRPr lang="en-US" altLang="ja-JP" sz="1400" b="1" u="sng" dirty="0">
              <a:solidFill>
                <a:srgbClr val="222222"/>
              </a:solidFill>
              <a:latin typeface="メイリオ" panose="020B0604030504040204" pitchFamily="50" charset="-128"/>
              <a:ea typeface="メイリオ" panose="020B0604030504040204" pitchFamily="50" charset="-128"/>
            </a:endParaRPr>
          </a:p>
          <a:p>
            <a:pPr>
              <a:lnSpc>
                <a:spcPts val="1800"/>
              </a:lnSpc>
              <a:spcBef>
                <a:spcPts val="300"/>
              </a:spcBef>
              <a:spcAft>
                <a:spcPts val="300"/>
              </a:spcAft>
            </a:pPr>
            <a:r>
              <a:rPr lang="ja-JP" altLang="en-US" sz="1400" dirty="0">
                <a:solidFill>
                  <a:srgbClr val="0070C0"/>
                </a:solidFill>
                <a:latin typeface="游ゴシック体"/>
              </a:rPr>
              <a:t>●</a:t>
            </a:r>
            <a:r>
              <a:rPr lang="ja-JP" altLang="en-US" sz="1400" dirty="0">
                <a:solidFill>
                  <a:srgbClr val="222222"/>
                </a:solidFill>
                <a:latin typeface="游ゴシック体"/>
              </a:rPr>
              <a:t>新型コロナウイルス感染症にかかる</a:t>
            </a:r>
            <a:r>
              <a:rPr lang="ja-JP" altLang="en-US" sz="1400" b="1" u="sng" dirty="0">
                <a:solidFill>
                  <a:srgbClr val="050000"/>
                </a:solidFill>
                <a:latin typeface="游ゴシック体"/>
              </a:rPr>
              <a:t>予防ワクチン・治療薬等の研究開発を</a:t>
            </a:r>
            <a:r>
              <a:rPr lang="en-US" altLang="ja-JP" sz="1400" b="1" u="sng" dirty="0">
                <a:solidFill>
                  <a:srgbClr val="050000"/>
                </a:solidFill>
                <a:latin typeface="游ゴシック体"/>
              </a:rPr>
              <a:t/>
            </a:r>
            <a:br>
              <a:rPr lang="en-US" altLang="ja-JP" sz="1400" b="1" u="sng" dirty="0">
                <a:solidFill>
                  <a:srgbClr val="050000"/>
                </a:solidFill>
                <a:latin typeface="游ゴシック体"/>
              </a:rPr>
            </a:br>
            <a:r>
              <a:rPr lang="ja-JP" altLang="en-US" sz="1400" b="1" dirty="0">
                <a:solidFill>
                  <a:srgbClr val="050000"/>
                </a:solidFill>
                <a:latin typeface="游ゴシック体"/>
              </a:rPr>
              <a:t>　</a:t>
            </a:r>
            <a:r>
              <a:rPr lang="ja-JP" altLang="en-US" sz="1400" b="1" u="sng" dirty="0">
                <a:solidFill>
                  <a:srgbClr val="050000"/>
                </a:solidFill>
                <a:latin typeface="游ゴシック体"/>
              </a:rPr>
              <a:t>迅速に実</a:t>
            </a:r>
            <a:r>
              <a:rPr lang="ja-JP" altLang="en-US" sz="1400" b="1" u="sng" dirty="0">
                <a:solidFill>
                  <a:srgbClr val="222222"/>
                </a:solidFill>
                <a:latin typeface="游ゴシック体"/>
              </a:rPr>
              <a:t>現</a:t>
            </a:r>
            <a:r>
              <a:rPr lang="ja-JP" altLang="en-US" sz="1400" dirty="0">
                <a:solidFill>
                  <a:srgbClr val="222222"/>
                </a:solidFill>
                <a:latin typeface="游ゴシック体"/>
              </a:rPr>
              <a:t>。</a:t>
            </a:r>
            <a:r>
              <a:rPr lang="ja-JP" altLang="en-US" sz="1400" b="1" u="sng" dirty="0">
                <a:solidFill>
                  <a:srgbClr val="222222"/>
                </a:solidFill>
                <a:latin typeface="游ゴシック体"/>
              </a:rPr>
              <a:t>広く府民の健康維持と生活の質の向上に貢献</a:t>
            </a:r>
            <a:r>
              <a:rPr lang="ja-JP" altLang="en-US" sz="1400" dirty="0">
                <a:solidFill>
                  <a:srgbClr val="222222"/>
                </a:solidFill>
                <a:latin typeface="游ゴシック体"/>
              </a:rPr>
              <a:t>するため協働</a:t>
            </a:r>
            <a:endParaRPr lang="ja-JP" altLang="en-US" sz="1400" dirty="0"/>
          </a:p>
        </p:txBody>
      </p:sp>
      <p:grpSp>
        <p:nvGrpSpPr>
          <p:cNvPr id="159" name="グループ化 158"/>
          <p:cNvGrpSpPr/>
          <p:nvPr/>
        </p:nvGrpSpPr>
        <p:grpSpPr>
          <a:xfrm>
            <a:off x="8419067" y="6546852"/>
            <a:ext cx="6489226" cy="4065426"/>
            <a:chOff x="255218" y="712370"/>
            <a:chExt cx="7118192" cy="4065426"/>
          </a:xfrm>
        </p:grpSpPr>
        <p:sp>
          <p:nvSpPr>
            <p:cNvPr id="161" name="角丸四角形 160"/>
            <p:cNvSpPr/>
            <p:nvPr/>
          </p:nvSpPr>
          <p:spPr bwMode="auto">
            <a:xfrm>
              <a:off x="264609" y="712370"/>
              <a:ext cx="7108801" cy="4065426"/>
            </a:xfrm>
            <a:prstGeom prst="roundRect">
              <a:avLst>
                <a:gd name="adj" fmla="val 3743"/>
              </a:avLst>
            </a:prstGeom>
            <a:solidFill>
              <a:schemeClr val="bg1"/>
            </a:solidFill>
            <a:ln w="57150" cap="flat">
              <a:solidFill>
                <a:schemeClr val="tx2"/>
              </a:solidFill>
              <a:prstDash val="solid"/>
              <a:miter lim="800000"/>
              <a:headEnd/>
              <a:tailEnd/>
            </a:ln>
          </p:spPr>
          <p:txBody>
            <a:bodyPr vert="horz" wrap="none" lIns="0" tIns="45720" rIns="0" bIns="0" numCol="1" rtlCol="0" anchor="ctr" anchorCtr="0" compatLnSpc="1">
              <a:prstTxWarp prst="textNoShape">
                <a:avLst/>
              </a:prstTxWarp>
            </a:bodyPr>
            <a:lstStyle/>
            <a:p>
              <a:pPr marL="0" marR="0" lvl="0" indent="0" algn="ctr" defTabSz="457200" rtl="0" eaLnBrk="1" fontAlgn="ctr" latinLnBrk="0" hangingPunct="1">
                <a:lnSpc>
                  <a:spcPct val="100000"/>
                </a:lnSpc>
                <a:spcBef>
                  <a:spcPts val="0"/>
                </a:spcBef>
                <a:spcAft>
                  <a:spcPts val="0"/>
                </a:spcAft>
                <a:buClrTx/>
                <a:buSzTx/>
                <a:buFontTx/>
                <a:buNone/>
                <a:tabLst/>
                <a:defRPr/>
              </a:pPr>
              <a:endParaRPr kumimoji="1" lang="ja-JP" altLang="en-US" sz="1400" b="1"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162" name="フリーフォーム 161"/>
            <p:cNvSpPr/>
            <p:nvPr/>
          </p:nvSpPr>
          <p:spPr bwMode="auto">
            <a:xfrm>
              <a:off x="264609" y="712370"/>
              <a:ext cx="7108801" cy="461678"/>
            </a:xfrm>
            <a:custGeom>
              <a:avLst/>
              <a:gdLst>
                <a:gd name="connsiteX0" fmla="*/ 200629 w 7108801"/>
                <a:gd name="connsiteY0" fmla="*/ 0 h 461678"/>
                <a:gd name="connsiteX1" fmla="*/ 6908172 w 7108801"/>
                <a:gd name="connsiteY1" fmla="*/ 0 h 461678"/>
                <a:gd name="connsiteX2" fmla="*/ 7108801 w 7108801"/>
                <a:gd name="connsiteY2" fmla="*/ 200629 h 461678"/>
                <a:gd name="connsiteX3" fmla="*/ 7108801 w 7108801"/>
                <a:gd name="connsiteY3" fmla="*/ 461678 h 461678"/>
                <a:gd name="connsiteX4" fmla="*/ 0 w 7108801"/>
                <a:gd name="connsiteY4" fmla="*/ 461678 h 461678"/>
                <a:gd name="connsiteX5" fmla="*/ 0 w 7108801"/>
                <a:gd name="connsiteY5" fmla="*/ 200629 h 461678"/>
                <a:gd name="connsiteX6" fmla="*/ 200629 w 7108801"/>
                <a:gd name="connsiteY6" fmla="*/ 0 h 461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8801" h="461678">
                  <a:moveTo>
                    <a:pt x="200629" y="0"/>
                  </a:moveTo>
                  <a:lnTo>
                    <a:pt x="6908172" y="0"/>
                  </a:lnTo>
                  <a:cubicBezTo>
                    <a:pt x="7018976" y="0"/>
                    <a:pt x="7108801" y="89825"/>
                    <a:pt x="7108801" y="200629"/>
                  </a:cubicBezTo>
                  <a:lnTo>
                    <a:pt x="7108801" y="461678"/>
                  </a:lnTo>
                  <a:lnTo>
                    <a:pt x="0" y="461678"/>
                  </a:lnTo>
                  <a:lnTo>
                    <a:pt x="0" y="200629"/>
                  </a:lnTo>
                  <a:cubicBezTo>
                    <a:pt x="0" y="89825"/>
                    <a:pt x="89825" y="0"/>
                    <a:pt x="200629" y="0"/>
                  </a:cubicBezTo>
                  <a:close/>
                </a:path>
              </a:pathLst>
            </a:custGeom>
            <a:solidFill>
              <a:schemeClr val="tx2"/>
            </a:solidFill>
            <a:ln w="57150" cap="flat">
              <a:solidFill>
                <a:schemeClr val="tx2"/>
              </a:solidFill>
              <a:prstDash val="solid"/>
              <a:miter lim="800000"/>
              <a:headEnd/>
              <a:tailEnd/>
            </a:ln>
          </p:spPr>
          <p:txBody>
            <a:bodyPr vert="horz" wrap="square" lIns="0" tIns="45720" rIns="0" bIns="0" numCol="1" rtlCol="0" anchor="ctr" anchorCtr="0" compatLnSpc="1">
              <a:prstTxWarp prst="textNoShape">
                <a:avLst/>
              </a:prstTxWarp>
              <a:no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endParaRPr kumimoji="1" lang="ja-JP" altLang="en-US" sz="1400" b="1"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164" name="タイトル 2"/>
            <p:cNvSpPr txBox="1">
              <a:spLocks/>
            </p:cNvSpPr>
            <p:nvPr/>
          </p:nvSpPr>
          <p:spPr>
            <a:xfrm>
              <a:off x="255218" y="712370"/>
              <a:ext cx="7049080" cy="472813"/>
            </a:xfrm>
            <a:prstGeom prst="rect">
              <a:avLst/>
            </a:prstGeom>
            <a:noFill/>
          </p:spPr>
          <p:txBody>
            <a:bodyPr vert="horz" wrap="none" lIns="0" tIns="72000" rIns="0" bIns="0" rtlCol="0" anchor="ctr">
              <a:noAutofit/>
            </a:bodyPr>
            <a:lstStyle>
              <a:lvl1pPr algn="l" defTabSz="914400" rtl="0" eaLnBrk="1" latinLnBrk="0" hangingPunct="1">
                <a:lnSpc>
                  <a:spcPct val="100000"/>
                </a:lnSpc>
                <a:spcBef>
                  <a:spcPct val="0"/>
                </a:spcBef>
                <a:buNone/>
                <a:defRPr kumimoji="1" sz="26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ja-JP" altLang="en-US" sz="2200" dirty="0">
                  <a:solidFill>
                    <a:prstClr val="white"/>
                  </a:solidFill>
                  <a:latin typeface="Segoe UI"/>
                  <a:ea typeface="メイリオ"/>
                </a:rPr>
                <a:t>地域中核病院の</a:t>
              </a:r>
              <a:r>
                <a:rPr lang="ja-JP" altLang="en-US" sz="3200" dirty="0">
                  <a:solidFill>
                    <a:prstClr val="white"/>
                  </a:solidFill>
                  <a:latin typeface="Segoe UI"/>
                  <a:ea typeface="メイリオ"/>
                </a:rPr>
                <a:t>医療現場への支援</a:t>
              </a:r>
              <a:endParaRPr kumimoji="1" lang="ja-JP" altLang="en-US" sz="3200" b="1" i="0" u="none" strike="noStrike" kern="1200" cap="none" spc="0" normalizeH="0" baseline="0" noProof="0" dirty="0">
                <a:ln>
                  <a:noFill/>
                </a:ln>
                <a:solidFill>
                  <a:prstClr val="white"/>
                </a:solidFill>
                <a:effectLst/>
                <a:uLnTx/>
                <a:uFillTx/>
                <a:latin typeface="Segoe UI"/>
                <a:ea typeface="メイリオ"/>
              </a:endParaRPr>
            </a:p>
          </p:txBody>
        </p:sp>
      </p:grpSp>
      <p:sp>
        <p:nvSpPr>
          <p:cNvPr id="15" name="正方形/長方形 14"/>
          <p:cNvSpPr/>
          <p:nvPr/>
        </p:nvSpPr>
        <p:spPr>
          <a:xfrm>
            <a:off x="8477214" y="7085404"/>
            <a:ext cx="3964547" cy="461665"/>
          </a:xfrm>
          <a:prstGeom prst="rect">
            <a:avLst/>
          </a:prstGeom>
        </p:spPr>
        <p:txBody>
          <a:bodyPr wrap="none">
            <a:spAutoFit/>
          </a:bodyPr>
          <a:lstStyle/>
          <a:p>
            <a:r>
              <a:rPr lang="ja-JP" altLang="en-US" sz="2400" b="1" dirty="0">
                <a:solidFill>
                  <a:srgbClr val="1B3295"/>
                </a:solidFill>
                <a:latin typeface="ヒラギノ角ゴ ProN W3"/>
              </a:rPr>
              <a:t>⑦ 医療従事者への手当</a:t>
            </a:r>
            <a:r>
              <a:rPr lang="ja-JP" altLang="ja-JP" sz="2400" b="1" dirty="0">
                <a:solidFill>
                  <a:srgbClr val="1B3295"/>
                </a:solidFill>
                <a:latin typeface="ヒラギノ角ゴ ProN W3"/>
              </a:rPr>
              <a:t>新設</a:t>
            </a:r>
            <a:endParaRPr lang="ja-JP" altLang="en-US" sz="2400" b="1" dirty="0">
              <a:solidFill>
                <a:srgbClr val="1B3295"/>
              </a:solidFill>
              <a:latin typeface="ヒラギノ角ゴ ProN W3"/>
            </a:endParaRPr>
          </a:p>
        </p:txBody>
      </p:sp>
      <p:sp>
        <p:nvSpPr>
          <p:cNvPr id="18" name="テキスト ボックス 17"/>
          <p:cNvSpPr txBox="1"/>
          <p:nvPr/>
        </p:nvSpPr>
        <p:spPr>
          <a:xfrm>
            <a:off x="12274206" y="7119022"/>
            <a:ext cx="2143247" cy="258526"/>
          </a:xfrm>
          <a:prstGeom prst="rect">
            <a:avLst/>
          </a:prstGeom>
          <a:noFill/>
        </p:spPr>
        <p:txBody>
          <a:bodyPr wrap="none" lIns="0" rIns="0" bIns="0" rtlCol="0">
            <a:noAutofit/>
          </a:bodyPr>
          <a:lstStyle/>
          <a:p>
            <a:pPr algn="ctr" defTabSz="457200"/>
            <a:r>
              <a:rPr kumimoji="1" lang="ja-JP" altLang="en-US" sz="1600" b="1" dirty="0">
                <a:solidFill>
                  <a:srgbClr val="4D4D4D"/>
                </a:solidFill>
                <a:latin typeface="メイリオ"/>
              </a:rPr>
              <a:t>基本</a:t>
            </a:r>
            <a:r>
              <a:rPr kumimoji="1" lang="ja-JP" altLang="en-US" sz="2000" b="1" dirty="0">
                <a:solidFill>
                  <a:srgbClr val="4D4D4D"/>
                </a:solidFill>
                <a:latin typeface="メイリオ"/>
              </a:rPr>
              <a:t> </a:t>
            </a:r>
            <a:r>
              <a:rPr kumimoji="1" lang="en-US" altLang="ja-JP" sz="2000" b="1" dirty="0">
                <a:solidFill>
                  <a:srgbClr val="4D4D4D"/>
                </a:solidFill>
                <a:latin typeface="メイリオ"/>
              </a:rPr>
              <a:t>4,000</a:t>
            </a:r>
            <a:r>
              <a:rPr kumimoji="1" lang="ja-JP" altLang="en-US" sz="1600" b="1" dirty="0">
                <a:solidFill>
                  <a:srgbClr val="4D4D4D"/>
                </a:solidFill>
                <a:latin typeface="メイリオ"/>
              </a:rPr>
              <a:t>円</a:t>
            </a:r>
            <a:r>
              <a:rPr kumimoji="1" lang="en-US" altLang="ja-JP" sz="1600" b="1" dirty="0">
                <a:solidFill>
                  <a:srgbClr val="4D4D4D"/>
                </a:solidFill>
                <a:latin typeface="メイリオ"/>
              </a:rPr>
              <a:t>/</a:t>
            </a:r>
            <a:r>
              <a:rPr kumimoji="1" lang="ja-JP" altLang="en-US" sz="1600" b="1" dirty="0">
                <a:solidFill>
                  <a:srgbClr val="4D4D4D"/>
                </a:solidFill>
                <a:latin typeface="メイリオ"/>
              </a:rPr>
              <a:t>日</a:t>
            </a:r>
          </a:p>
        </p:txBody>
      </p:sp>
      <p:pic>
        <p:nvPicPr>
          <p:cNvPr id="71" name="Picture 2" descr="\\MONJI-IMAC\new-mon\Documents\works\仕事データ\他\阪大のPPT用\140303_眼科ICT\病院外観\阪大病院.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05493" y="8336570"/>
            <a:ext cx="3230916" cy="1832926"/>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76" name="正方形/長方形 75"/>
          <p:cNvSpPr/>
          <p:nvPr/>
        </p:nvSpPr>
        <p:spPr>
          <a:xfrm>
            <a:off x="8656797" y="8418351"/>
            <a:ext cx="6051353" cy="1138773"/>
          </a:xfrm>
          <a:prstGeom prst="rect">
            <a:avLst/>
          </a:prstGeom>
        </p:spPr>
        <p:txBody>
          <a:bodyPr wrap="square">
            <a:spAutoFit/>
          </a:bodyPr>
          <a:lstStyle/>
          <a:p>
            <a:r>
              <a:rPr lang="ja-JP" altLang="en-US" sz="1600" dirty="0">
                <a:solidFill>
                  <a:srgbClr val="0070C0"/>
                </a:solidFill>
                <a:latin typeface="+mn-ea"/>
                <a:cs typeface="Times New Roman" panose="02020603050405020304" pitchFamily="18" charset="0"/>
              </a:rPr>
              <a:t>●</a:t>
            </a:r>
            <a:r>
              <a:rPr lang="ja-JP" altLang="ja-JP" sz="1600" dirty="0">
                <a:latin typeface="+mn-ea"/>
                <a:cs typeface="Times New Roman" panose="02020603050405020304" pitchFamily="18" charset="0"/>
              </a:rPr>
              <a:t>医学部附属病院等において</a:t>
            </a:r>
            <a:r>
              <a:rPr lang="ja-JP" altLang="en-US" sz="1600" dirty="0">
                <a:latin typeface="+mn-ea"/>
                <a:cs typeface="Times New Roman" panose="02020603050405020304" pitchFamily="18" charset="0"/>
              </a:rPr>
              <a:t>繁忙な部署へ</a:t>
            </a:r>
            <a:endParaRPr lang="en-US" altLang="ja-JP" sz="1600" dirty="0">
              <a:latin typeface="+mn-ea"/>
              <a:cs typeface="Times New Roman" panose="02020603050405020304" pitchFamily="18" charset="0"/>
            </a:endParaRPr>
          </a:p>
          <a:p>
            <a:r>
              <a:rPr lang="ja-JP" altLang="en-US" sz="1600" dirty="0">
                <a:latin typeface="+mn-ea"/>
                <a:cs typeface="Times New Roman" panose="02020603050405020304" pitchFamily="18" charset="0"/>
              </a:rPr>
              <a:t>　職員を派遣</a:t>
            </a:r>
            <a:r>
              <a:rPr lang="ja-JP" altLang="en-US" sz="1600" dirty="0">
                <a:solidFill>
                  <a:srgbClr val="4D4D4D"/>
                </a:solidFill>
                <a:latin typeface="+mn-ea"/>
                <a:cs typeface="Times New Roman" panose="02020603050405020304" pitchFamily="18" charset="0"/>
              </a:rPr>
              <a:t>（</a:t>
            </a:r>
            <a:r>
              <a:rPr lang="ja-JP" altLang="en-US" sz="1200" dirty="0">
                <a:solidFill>
                  <a:srgbClr val="4D4D4D"/>
                </a:solidFill>
                <a:latin typeface="+mn-ea"/>
                <a:cs typeface="Times New Roman" panose="02020603050405020304" pitchFamily="18" charset="0"/>
              </a:rPr>
              <a:t>延べ</a:t>
            </a:r>
            <a:r>
              <a:rPr lang="en-US" altLang="ja-JP" sz="2000" b="1" dirty="0">
                <a:solidFill>
                  <a:srgbClr val="4D4D4D"/>
                </a:solidFill>
                <a:latin typeface="+mn-ea"/>
                <a:cs typeface="Times New Roman" panose="02020603050405020304" pitchFamily="18" charset="0"/>
              </a:rPr>
              <a:t>80</a:t>
            </a:r>
            <a:r>
              <a:rPr lang="ja-JP" altLang="en-US" sz="2000" b="1" dirty="0">
                <a:solidFill>
                  <a:srgbClr val="4D4D4D"/>
                </a:solidFill>
                <a:latin typeface="+mn-ea"/>
                <a:cs typeface="Times New Roman" panose="02020603050405020304" pitchFamily="18" charset="0"/>
              </a:rPr>
              <a:t>名</a:t>
            </a:r>
            <a:r>
              <a:rPr lang="ja-JP" altLang="en-US" sz="1600" dirty="0">
                <a:solidFill>
                  <a:srgbClr val="4D4D4D"/>
                </a:solidFill>
                <a:latin typeface="+mn-ea"/>
                <a:cs typeface="Times New Roman" panose="02020603050405020304" pitchFamily="18" charset="0"/>
              </a:rPr>
              <a:t>）</a:t>
            </a:r>
            <a:endParaRPr lang="en-US" altLang="ja-JP" sz="1600" dirty="0">
              <a:solidFill>
                <a:srgbClr val="4D4D4D"/>
              </a:solidFill>
              <a:latin typeface="+mn-ea"/>
              <a:cs typeface="Times New Roman" panose="02020603050405020304" pitchFamily="18" charset="0"/>
            </a:endParaRPr>
          </a:p>
          <a:p>
            <a:r>
              <a:rPr lang="ja-JP" altLang="en-US" sz="1600" dirty="0">
                <a:solidFill>
                  <a:srgbClr val="0070C0"/>
                </a:solidFill>
                <a:latin typeface="+mn-ea"/>
                <a:cs typeface="Times New Roman" panose="02020603050405020304" pitchFamily="18" charset="0"/>
              </a:rPr>
              <a:t>●</a:t>
            </a:r>
            <a:r>
              <a:rPr lang="ja-JP" altLang="en-US" sz="1600" dirty="0">
                <a:latin typeface="+mn-ea"/>
                <a:cs typeface="Times New Roman" panose="02020603050405020304" pitchFamily="18" charset="0"/>
              </a:rPr>
              <a:t>不足する防護服、マスク、アイガード、</a:t>
            </a:r>
            <a:endParaRPr lang="en-US" altLang="ja-JP" sz="1600" dirty="0">
              <a:latin typeface="+mn-ea"/>
              <a:cs typeface="Times New Roman" panose="02020603050405020304" pitchFamily="18" charset="0"/>
            </a:endParaRPr>
          </a:p>
          <a:p>
            <a:r>
              <a:rPr lang="ja-JP" altLang="en-US" sz="1600" dirty="0">
                <a:latin typeface="+mn-ea"/>
                <a:cs typeface="Times New Roman" panose="02020603050405020304" pitchFamily="18" charset="0"/>
              </a:rPr>
              <a:t>　</a:t>
            </a:r>
            <a:r>
              <a:rPr lang="ja-JP" altLang="en-US" sz="1600" b="1" u="sng" dirty="0">
                <a:latin typeface="+mn-ea"/>
                <a:cs typeface="Times New Roman" panose="02020603050405020304" pitchFamily="18" charset="0"/>
              </a:rPr>
              <a:t>フェイスシールド</a:t>
            </a:r>
            <a:r>
              <a:rPr lang="ja-JP" altLang="en-US" sz="1600" dirty="0">
                <a:latin typeface="+mn-ea"/>
                <a:cs typeface="Times New Roman" panose="02020603050405020304" pitchFamily="18" charset="0"/>
              </a:rPr>
              <a:t>の作製支援</a:t>
            </a:r>
            <a:endParaRPr lang="ja-JP" altLang="en-US" sz="1600" dirty="0">
              <a:latin typeface="+mn-ea"/>
            </a:endParaRPr>
          </a:p>
        </p:txBody>
      </p:sp>
      <p:sp>
        <p:nvSpPr>
          <p:cNvPr id="73" name="正方形/長方形 72"/>
          <p:cNvSpPr/>
          <p:nvPr/>
        </p:nvSpPr>
        <p:spPr>
          <a:xfrm>
            <a:off x="8477214" y="8051799"/>
            <a:ext cx="5195653" cy="461665"/>
          </a:xfrm>
          <a:prstGeom prst="rect">
            <a:avLst/>
          </a:prstGeom>
        </p:spPr>
        <p:txBody>
          <a:bodyPr wrap="none">
            <a:spAutoFit/>
          </a:bodyPr>
          <a:lstStyle/>
          <a:p>
            <a:r>
              <a:rPr lang="ja-JP" altLang="en-US" sz="2400" b="1" dirty="0">
                <a:solidFill>
                  <a:srgbClr val="1B3295"/>
                </a:solidFill>
                <a:latin typeface="ヒラギノ角ゴ ProN W3"/>
              </a:rPr>
              <a:t>⑧ 医療現場の応援・防護服等の作製</a:t>
            </a:r>
          </a:p>
        </p:txBody>
      </p:sp>
      <p:sp>
        <p:nvSpPr>
          <p:cNvPr id="24" name="角丸四角形 178">
            <a:extLst>
              <a:ext uri="{FF2B5EF4-FFF2-40B4-BE49-F238E27FC236}">
                <a16:creationId xmlns:a16="http://schemas.microsoft.com/office/drawing/2014/main" id="{2FE9CA31-A296-45D1-8AD7-4C9CABFC8AD3}"/>
              </a:ext>
            </a:extLst>
          </p:cNvPr>
          <p:cNvSpPr/>
          <p:nvPr/>
        </p:nvSpPr>
        <p:spPr bwMode="auto">
          <a:xfrm>
            <a:off x="5914231" y="6053974"/>
            <a:ext cx="3512250" cy="432000"/>
          </a:xfrm>
          <a:prstGeom prst="roundRect">
            <a:avLst>
              <a:gd name="adj" fmla="val 50000"/>
            </a:avLst>
          </a:prstGeom>
          <a:solidFill>
            <a:srgbClr val="FF3905"/>
          </a:solidFill>
          <a:ln w="19050" cap="flat">
            <a:noFill/>
            <a:prstDash val="solid"/>
            <a:miter lim="800000"/>
            <a:headEnd/>
            <a:tailEnd/>
          </a:ln>
          <a:effectLst>
            <a:outerShdw blurRad="50800" dist="38100" dir="2700000" algn="tl" rotWithShape="0">
              <a:prstClr val="black">
                <a:alpha val="40000"/>
              </a:prstClr>
            </a:outerShdw>
          </a:effectLst>
          <a:scene3d>
            <a:camera prst="orthographicFront"/>
            <a:lightRig rig="threePt" dir="t"/>
          </a:scene3d>
          <a:sp3d>
            <a:bevelT/>
          </a:sp3d>
        </p:spPr>
        <p:txBody>
          <a:bodyPr vert="horz" wrap="none" lIns="0" tIns="33943" rIns="0" bIns="0" numCol="1" rtlCol="0" anchor="ctr" anchorCtr="0" compatLnSpc="1">
            <a:prstTxWarp prst="textNoShape">
              <a:avLst/>
            </a:prstTxWarp>
          </a:bodyPr>
          <a:lstStyle/>
          <a:p>
            <a:pPr algn="ctr" defTabSz="431087" fontAlgn="ctr"/>
            <a:r>
              <a:rPr lang="ja-JP" altLang="en-US" sz="3000" b="1" dirty="0">
                <a:solidFill>
                  <a:schemeClr val="bg1"/>
                </a:solidFill>
                <a:latin typeface="メイリオ"/>
              </a:rPr>
              <a:t>社会寿命の延伸</a:t>
            </a:r>
          </a:p>
        </p:txBody>
      </p:sp>
      <p:sp>
        <p:nvSpPr>
          <p:cNvPr id="23" name="Rectangle 137">
            <a:extLst>
              <a:ext uri="{FF2B5EF4-FFF2-40B4-BE49-F238E27FC236}">
                <a16:creationId xmlns:a16="http://schemas.microsoft.com/office/drawing/2014/main" id="{C971CD97-6D46-4416-8198-31E57F0C998C}"/>
              </a:ext>
            </a:extLst>
          </p:cNvPr>
          <p:cNvSpPr>
            <a:spLocks noChangeArrowheads="1"/>
          </p:cNvSpPr>
          <p:nvPr/>
        </p:nvSpPr>
        <p:spPr bwMode="auto">
          <a:xfrm>
            <a:off x="2827805" y="5046762"/>
            <a:ext cx="12576645" cy="1023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862172">
              <a:spcAft>
                <a:spcPts val="300"/>
              </a:spcAft>
            </a:pPr>
            <a:r>
              <a:rPr lang="ja-JP" altLang="en-US" sz="3200" b="1" dirty="0">
                <a:solidFill>
                  <a:schemeClr val="bg1"/>
                </a:solidFill>
                <a:effectLst>
                  <a:glow rad="190500">
                    <a:schemeClr val="tx2"/>
                  </a:glow>
                </a:effectLst>
                <a:latin typeface="+mn-lt"/>
                <a:cs typeface="メイリオ" panose="020B0604030504040204" pitchFamily="50" charset="-128"/>
              </a:rPr>
              <a:t>ポスト・コロナ時代を見据えつつ、新たな価値創造を持続的に行い</a:t>
            </a:r>
            <a:endParaRPr lang="en-US" altLang="ja-JP" sz="3200" b="1" dirty="0">
              <a:solidFill>
                <a:schemeClr val="bg1"/>
              </a:solidFill>
              <a:effectLst>
                <a:glow rad="190500">
                  <a:schemeClr val="tx2"/>
                </a:glow>
              </a:effectLst>
              <a:latin typeface="+mn-lt"/>
              <a:cs typeface="メイリオ" panose="020B0604030504040204" pitchFamily="50" charset="-128"/>
            </a:endParaRPr>
          </a:p>
          <a:p>
            <a:pPr defTabSz="862172">
              <a:spcAft>
                <a:spcPts val="300"/>
              </a:spcAft>
            </a:pPr>
            <a:r>
              <a:rPr lang="ja-JP" altLang="en-US" sz="3200" b="1" dirty="0">
                <a:solidFill>
                  <a:schemeClr val="bg1"/>
                </a:solidFill>
                <a:effectLst>
                  <a:glow rad="190500">
                    <a:schemeClr val="tx2"/>
                  </a:glow>
                </a:effectLst>
                <a:cs typeface="メイリオ" panose="020B0604030504040204" pitchFamily="50" charset="-128"/>
              </a:rPr>
              <a:t>豊かで幸福な人生を全ての人が享受できる社会を実現</a:t>
            </a:r>
            <a:endParaRPr lang="en-US" altLang="ja-JP" sz="3200" b="1" dirty="0">
              <a:solidFill>
                <a:schemeClr val="bg1"/>
              </a:solidFill>
              <a:effectLst>
                <a:glow rad="190500">
                  <a:schemeClr val="tx2"/>
                </a:glow>
              </a:effectLst>
              <a:cs typeface="メイリオ" panose="020B0604030504040204" pitchFamily="50" charset="-128"/>
            </a:endParaRPr>
          </a:p>
        </p:txBody>
      </p:sp>
      <p:sp>
        <p:nvSpPr>
          <p:cNvPr id="22" name="正方形/長方形 21"/>
          <p:cNvSpPr/>
          <p:nvPr/>
        </p:nvSpPr>
        <p:spPr>
          <a:xfrm>
            <a:off x="168672" y="5183615"/>
            <a:ext cx="2661777" cy="769441"/>
          </a:xfrm>
          <a:prstGeom prst="rect">
            <a:avLst/>
          </a:prstGeom>
        </p:spPr>
        <p:txBody>
          <a:bodyPr wrap="square">
            <a:spAutoFit/>
          </a:bodyPr>
          <a:lstStyle/>
          <a:p>
            <a:pPr defTabSz="431087" fontAlgn="ctr"/>
            <a:r>
              <a:rPr lang="ja-JP" altLang="en-US" sz="2200" b="1" dirty="0">
                <a:solidFill>
                  <a:schemeClr val="bg1"/>
                </a:solidFill>
                <a:latin typeface="メイリオ"/>
              </a:rPr>
              <a:t>大阪大学の目指す理想の社会像</a:t>
            </a:r>
          </a:p>
        </p:txBody>
      </p:sp>
      <p:pic>
        <p:nvPicPr>
          <p:cNvPr id="99" name="図 98"/>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902531" y="4209147"/>
            <a:ext cx="2246522" cy="708934"/>
          </a:xfrm>
          <a:prstGeom prst="rect">
            <a:avLst/>
          </a:prstGeom>
          <a:effectLst>
            <a:outerShdw blurRad="50800" dist="38100" dir="16200000" rotWithShape="0">
              <a:prstClr val="black">
                <a:alpha val="40000"/>
              </a:prstClr>
            </a:outerShdw>
          </a:effectLst>
        </p:spPr>
      </p:pic>
      <p:pic>
        <p:nvPicPr>
          <p:cNvPr id="101" name="図 10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62884" y="3734618"/>
            <a:ext cx="1026094" cy="1186657"/>
          </a:xfrm>
          <a:prstGeom prst="rect">
            <a:avLst/>
          </a:prstGeom>
        </p:spPr>
      </p:pic>
      <p:pic>
        <p:nvPicPr>
          <p:cNvPr id="103" name="図 10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80661" y="3857876"/>
            <a:ext cx="519808" cy="519808"/>
          </a:xfrm>
          <a:prstGeom prst="rect">
            <a:avLst/>
          </a:prstGeom>
        </p:spPr>
      </p:pic>
      <p:pic>
        <p:nvPicPr>
          <p:cNvPr id="104" name="図 10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73240" y="3824417"/>
            <a:ext cx="1283786" cy="1102460"/>
          </a:xfrm>
          <a:prstGeom prst="rect">
            <a:avLst/>
          </a:prstGeom>
        </p:spPr>
      </p:pic>
      <p:sp>
        <p:nvSpPr>
          <p:cNvPr id="55" name="テキスト ボックス 54"/>
          <p:cNvSpPr txBox="1"/>
          <p:nvPr/>
        </p:nvSpPr>
        <p:spPr>
          <a:xfrm>
            <a:off x="169394" y="2215493"/>
            <a:ext cx="4436171" cy="652655"/>
          </a:xfrm>
          <a:prstGeom prst="rect">
            <a:avLst/>
          </a:prstGeom>
          <a:noFill/>
        </p:spPr>
        <p:txBody>
          <a:bodyPr wrap="square" lIns="0" rIns="0" bIns="0" rtlCol="0">
            <a:noAutofit/>
          </a:bodyPr>
          <a:lstStyle/>
          <a:p>
            <a:pPr defTabSz="457200"/>
            <a:r>
              <a:rPr lang="ja-JP" altLang="en-US" sz="1600" b="1" dirty="0">
                <a:solidFill>
                  <a:prstClr val="white"/>
                </a:solidFill>
                <a:effectLst>
                  <a:glow rad="127000">
                    <a:srgbClr val="9F2936"/>
                  </a:glow>
                </a:effectLst>
                <a:latin typeface="Arial" panose="020B0604020202020204" pitchFamily="34" charset="0"/>
                <a:ea typeface="メイリオ"/>
                <a:cs typeface="メイリオ" panose="020B0604030504040204" pitchFamily="50" charset="-128"/>
              </a:rPr>
              <a:t>現在、殆どの学生・教職員</a:t>
            </a:r>
            <a:r>
              <a:rPr lang="ja-JP" altLang="en-US" sz="1600" b="1" dirty="0">
                <a:solidFill>
                  <a:prstClr val="white"/>
                </a:solidFill>
                <a:effectLst>
                  <a:glow rad="127000">
                    <a:srgbClr val="9F2936"/>
                  </a:glow>
                </a:effectLst>
                <a:latin typeface="Arial" panose="020B0604020202020204" pitchFamily="34" charset="0"/>
                <a:cs typeface="メイリオ" panose="020B0604030504040204" pitchFamily="50" charset="-128"/>
              </a:rPr>
              <a:t>が自宅にとどまり、新型コロナウイルスの感染拡大防止と</a:t>
            </a:r>
            <a:endParaRPr lang="en-US" altLang="ja-JP" sz="1600" b="1" dirty="0">
              <a:solidFill>
                <a:prstClr val="white"/>
              </a:solidFill>
              <a:effectLst>
                <a:glow rad="127000">
                  <a:srgbClr val="9F2936"/>
                </a:glow>
              </a:effectLst>
              <a:latin typeface="Arial" panose="020B0604020202020204" pitchFamily="34" charset="0"/>
              <a:cs typeface="メイリオ" panose="020B0604030504040204" pitchFamily="50" charset="-128"/>
            </a:endParaRPr>
          </a:p>
          <a:p>
            <a:pPr defTabSz="457200"/>
            <a:r>
              <a:rPr lang="ja-JP" altLang="en-US" sz="1600" b="1" dirty="0">
                <a:solidFill>
                  <a:prstClr val="white"/>
                </a:solidFill>
                <a:effectLst>
                  <a:glow rad="127000">
                    <a:srgbClr val="9F2936"/>
                  </a:glow>
                </a:effectLst>
                <a:latin typeface="Arial" panose="020B0604020202020204" pitchFamily="34" charset="0"/>
                <a:cs typeface="メイリオ" panose="020B0604030504040204" pitchFamily="50" charset="-128"/>
              </a:rPr>
              <a:t>大学のアクティビティの両立を目指す。</a:t>
            </a:r>
            <a:endParaRPr lang="en-US" altLang="ja-JP" sz="1600" b="1" dirty="0">
              <a:solidFill>
                <a:prstClr val="white"/>
              </a:solidFill>
              <a:effectLst>
                <a:glow rad="127000">
                  <a:srgbClr val="9F2936"/>
                </a:glow>
              </a:effectLst>
              <a:latin typeface="Arial" panose="020B0604020202020204" pitchFamily="34" charset="0"/>
              <a:ea typeface="メイリオ"/>
              <a:cs typeface="メイリオ" panose="020B0604030504040204" pitchFamily="50" charset="-128"/>
            </a:endParaRPr>
          </a:p>
        </p:txBody>
      </p:sp>
      <p:pic>
        <p:nvPicPr>
          <p:cNvPr id="105" name="図 104">
            <a:extLst>
              <a:ext uri="{FF2B5EF4-FFF2-40B4-BE49-F238E27FC236}">
                <a16:creationId xmlns:a16="http://schemas.microsoft.com/office/drawing/2014/main" id="{09A0FD74-C3BA-438B-9045-D3CA1A5414E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431667" y="3170900"/>
            <a:ext cx="1283786" cy="962839"/>
          </a:xfrm>
          <a:prstGeom prst="rect">
            <a:avLst/>
          </a:prstGeom>
        </p:spPr>
      </p:pic>
      <p:sp>
        <p:nvSpPr>
          <p:cNvPr id="107" name="角丸四角形 106"/>
          <p:cNvSpPr/>
          <p:nvPr/>
        </p:nvSpPr>
        <p:spPr bwMode="auto">
          <a:xfrm>
            <a:off x="5115856" y="2084206"/>
            <a:ext cx="2088000" cy="396000"/>
          </a:xfrm>
          <a:prstGeom prst="roundRect">
            <a:avLst>
              <a:gd name="adj" fmla="val 32153"/>
            </a:avLst>
          </a:prstGeom>
          <a:solidFill>
            <a:srgbClr val="FFE7A2"/>
          </a:solidFill>
          <a:ln w="25400" cap="rnd">
            <a:noFill/>
            <a:prstDash val="solid"/>
            <a:bevel/>
            <a:headEnd/>
            <a:tailEnd/>
          </a:ln>
        </p:spPr>
        <p:txBody>
          <a:bodyPr vert="horz" wrap="square" lIns="91440" tIns="45720" rIns="91440" bIns="45720" numCol="1" anchor="t" anchorCtr="0" compatLnSpc="1">
            <a:prstTxWarp prst="textNoShape">
              <a:avLst/>
            </a:prstTxWarp>
            <a:noAutofit/>
          </a:bodyPr>
          <a:lstStyle/>
          <a:p>
            <a:r>
              <a:rPr lang="ja-JP" altLang="en-US" sz="1800" b="1" dirty="0"/>
              <a:t>授業料減免の実施　　</a:t>
            </a:r>
          </a:p>
        </p:txBody>
      </p:sp>
      <p:sp>
        <p:nvSpPr>
          <p:cNvPr id="57" name="正方形/長方形 56"/>
          <p:cNvSpPr/>
          <p:nvPr/>
        </p:nvSpPr>
        <p:spPr>
          <a:xfrm>
            <a:off x="5098024" y="3746429"/>
            <a:ext cx="5314275" cy="338554"/>
          </a:xfrm>
          <a:prstGeom prst="rect">
            <a:avLst/>
          </a:prstGeom>
        </p:spPr>
        <p:txBody>
          <a:bodyPr wrap="none">
            <a:spAutoFit/>
          </a:bodyPr>
          <a:lstStyle/>
          <a:p>
            <a:pPr defTabSz="457200"/>
            <a:r>
              <a:rPr kumimoji="1" lang="ja-JP" altLang="en-US" sz="1600" b="1" dirty="0">
                <a:latin typeface="メイリオ"/>
              </a:rPr>
              <a:t>キャンパスライフ健康支援センターによる相談窓口特設</a:t>
            </a:r>
          </a:p>
        </p:txBody>
      </p:sp>
      <p:sp>
        <p:nvSpPr>
          <p:cNvPr id="127" name="大阪大学の量子情報研究者数とアクティビティ">
            <a:extLst>
              <a:ext uri="{FF2B5EF4-FFF2-40B4-BE49-F238E27FC236}">
                <a16:creationId xmlns:a16="http://schemas.microsoft.com/office/drawing/2014/main" id="{8E31B550-9D3A-427C-AF40-7384DE638D8E}"/>
              </a:ext>
            </a:extLst>
          </p:cNvPr>
          <p:cNvSpPr txBox="1">
            <a:spLocks/>
          </p:cNvSpPr>
          <p:nvPr/>
        </p:nvSpPr>
        <p:spPr>
          <a:xfrm>
            <a:off x="56070" y="-67627"/>
            <a:ext cx="13805462" cy="777308"/>
          </a:xfrm>
          <a:prstGeom prst="rect">
            <a:avLst/>
          </a:prstGeom>
        </p:spPr>
        <p:txBody>
          <a:bodyPr vert="horz" lIns="91440" tIns="45720" rIns="91440" bIns="45720" rtlCol="0" anchor="ctr" anchorCtr="0">
            <a:noAutofit/>
          </a:bodyPr>
          <a:lstStyle>
            <a:lvl1pPr algn="ctr" defTabSz="217705" rtl="0" eaLnBrk="1" latinLnBrk="0" hangingPunct="1">
              <a:lnSpc>
                <a:spcPct val="90000"/>
              </a:lnSpc>
              <a:spcBef>
                <a:spcPct val="0"/>
              </a:spcBef>
              <a:buNone/>
              <a:defRPr kumimoji="1" sz="3021" kern="1200">
                <a:solidFill>
                  <a:schemeClr val="tx1"/>
                </a:solidFill>
                <a:latin typeface="ヒラギノ角ゴ ProN W6"/>
                <a:ea typeface="ヒラギノ角ゴ ProN W6"/>
                <a:cs typeface="ヒラギノ角ゴ ProN W6"/>
                <a:sym typeface="ヒラギノ角ゴ ProN W6"/>
              </a:defRPr>
            </a:lvl1pPr>
          </a:lstStyle>
          <a:p>
            <a:pPr algn="l">
              <a:lnSpc>
                <a:spcPct val="100000"/>
              </a:lnSpc>
            </a:pPr>
            <a:r>
              <a:rPr lang="ja-JP" altLang="en-US" sz="2800" b="1" dirty="0">
                <a:solidFill>
                  <a:srgbClr val="050000"/>
                </a:solidFill>
                <a:latin typeface="メイリオ" panose="020B0604030504040204" pitchFamily="50" charset="-128"/>
                <a:ea typeface="メイリオ" panose="020B0604030504040204" pitchFamily="50" charset="-128"/>
              </a:rPr>
              <a:t>大阪大学における新型コロナウイルスに対する当面の取組</a:t>
            </a:r>
            <a:endParaRPr lang="ja-JP" altLang="en-US" sz="2800" dirty="0"/>
          </a:p>
        </p:txBody>
      </p:sp>
      <p:sp>
        <p:nvSpPr>
          <p:cNvPr id="12" name="正方形/長方形 11"/>
          <p:cNvSpPr/>
          <p:nvPr/>
        </p:nvSpPr>
        <p:spPr>
          <a:xfrm>
            <a:off x="172182" y="7085404"/>
            <a:ext cx="6265240" cy="769441"/>
          </a:xfrm>
          <a:prstGeom prst="rect">
            <a:avLst/>
          </a:prstGeom>
        </p:spPr>
        <p:txBody>
          <a:bodyPr wrap="square">
            <a:spAutoFit/>
          </a:bodyPr>
          <a:lstStyle/>
          <a:p>
            <a:r>
              <a:rPr lang="ja-JP" altLang="en-US" sz="2200" b="1" dirty="0">
                <a:solidFill>
                  <a:srgbClr val="1B3295"/>
                </a:solidFill>
                <a:latin typeface="ヒラギノ角ゴ ProN W3"/>
              </a:rPr>
              <a:t>⑤ 大阪大学の叡知を結集させ</a:t>
            </a:r>
            <a:endParaRPr lang="en-US" altLang="ja-JP" sz="2200" b="1" dirty="0">
              <a:solidFill>
                <a:srgbClr val="1B3295"/>
              </a:solidFill>
              <a:latin typeface="ヒラギノ角ゴ ProN W3"/>
            </a:endParaRPr>
          </a:p>
          <a:p>
            <a:r>
              <a:rPr lang="ja-JP" altLang="en-US" sz="2200" b="1" dirty="0">
                <a:solidFill>
                  <a:srgbClr val="1B3295"/>
                </a:solidFill>
                <a:latin typeface="ヒラギノ角ゴ ProN W3"/>
              </a:rPr>
              <a:t>　 </a:t>
            </a:r>
            <a:r>
              <a:rPr lang="ja-JP" altLang="en-US" sz="1800" b="1" dirty="0">
                <a:solidFill>
                  <a:srgbClr val="1B3295"/>
                </a:solidFill>
                <a:latin typeface="ヒラギノ角ゴ ProN W3"/>
              </a:rPr>
              <a:t>新型コロナウイルス感染症ワクチンと検査技術を開発</a:t>
            </a:r>
            <a:endParaRPr lang="ja-JP" altLang="en-US" sz="1800" dirty="0">
              <a:solidFill>
                <a:srgbClr val="1B3295"/>
              </a:solidFill>
            </a:endParaRPr>
          </a:p>
        </p:txBody>
      </p:sp>
      <p:sp>
        <p:nvSpPr>
          <p:cNvPr id="16" name="正方形/長方形 15"/>
          <p:cNvSpPr/>
          <p:nvPr/>
        </p:nvSpPr>
        <p:spPr>
          <a:xfrm>
            <a:off x="8865064" y="7481821"/>
            <a:ext cx="5783515" cy="580287"/>
          </a:xfrm>
          <a:prstGeom prst="rect">
            <a:avLst/>
          </a:prstGeom>
        </p:spPr>
        <p:txBody>
          <a:bodyPr wrap="square">
            <a:spAutoFit/>
          </a:bodyPr>
          <a:lstStyle/>
          <a:p>
            <a:pPr>
              <a:lnSpc>
                <a:spcPts val="1900"/>
              </a:lnSpc>
              <a:spcBef>
                <a:spcPts val="600"/>
              </a:spcBef>
              <a:spcAft>
                <a:spcPts val="600"/>
              </a:spcAft>
            </a:pPr>
            <a:r>
              <a:rPr lang="ja-JP" altLang="ja-JP" sz="1600" dirty="0">
                <a:latin typeface="+mn-ea"/>
                <a:cs typeface="Times New Roman" panose="02020603050405020304" pitchFamily="18" charset="0"/>
              </a:rPr>
              <a:t>医学部附属病院等において、</a:t>
            </a:r>
            <a:r>
              <a:rPr lang="ja-JP" altLang="en-US" sz="1600" dirty="0">
                <a:latin typeface="+mn-ea"/>
                <a:cs typeface="Times New Roman" panose="02020603050405020304" pitchFamily="18" charset="0"/>
              </a:rPr>
              <a:t>感染者</a:t>
            </a:r>
            <a:r>
              <a:rPr lang="ja-JP" altLang="ja-JP" sz="1600" dirty="0">
                <a:latin typeface="+mn-ea"/>
                <a:cs typeface="Times New Roman" panose="02020603050405020304" pitchFamily="18" charset="0"/>
              </a:rPr>
              <a:t>等の身体に直接接触する作業</a:t>
            </a:r>
            <a:r>
              <a:rPr lang="ja-JP" altLang="en-US" sz="1600" dirty="0">
                <a:latin typeface="+mn-ea"/>
                <a:cs typeface="Times New Roman" panose="02020603050405020304" pitchFamily="18" charset="0"/>
              </a:rPr>
              <a:t>に従事した</a:t>
            </a:r>
            <a:r>
              <a:rPr lang="ja-JP" altLang="ja-JP" sz="1600" dirty="0">
                <a:latin typeface="+mn-ea"/>
                <a:cs typeface="Times New Roman" panose="02020603050405020304" pitchFamily="18" charset="0"/>
              </a:rPr>
              <a:t>場合</a:t>
            </a:r>
            <a:r>
              <a:rPr lang="ja-JP" altLang="en-US" sz="1600" dirty="0">
                <a:latin typeface="+mn-ea"/>
                <a:cs typeface="Times New Roman" panose="02020603050405020304" pitchFamily="18" charset="0"/>
              </a:rPr>
              <a:t>等に手当を支給</a:t>
            </a:r>
            <a:endParaRPr lang="ja-JP" altLang="en-US" sz="1600" dirty="0">
              <a:latin typeface="+mn-ea"/>
            </a:endParaRPr>
          </a:p>
        </p:txBody>
      </p:sp>
      <p:sp>
        <p:nvSpPr>
          <p:cNvPr id="111" name="角丸四角形 110"/>
          <p:cNvSpPr/>
          <p:nvPr/>
        </p:nvSpPr>
        <p:spPr bwMode="auto">
          <a:xfrm>
            <a:off x="7271959" y="2084206"/>
            <a:ext cx="2880000" cy="396000"/>
          </a:xfrm>
          <a:prstGeom prst="roundRect">
            <a:avLst>
              <a:gd name="adj" fmla="val 32153"/>
            </a:avLst>
          </a:prstGeom>
          <a:solidFill>
            <a:srgbClr val="FFE7A2"/>
          </a:solidFill>
          <a:ln w="25400" cap="rnd">
            <a:noFill/>
            <a:prstDash val="solid"/>
            <a:bevel/>
            <a:headEnd/>
            <a:tailEnd/>
          </a:ln>
        </p:spPr>
        <p:txBody>
          <a:bodyPr vert="horz" wrap="square" lIns="91440" tIns="72000" rIns="91440" bIns="45720" numCol="1" anchor="ctr" anchorCtr="0" compatLnSpc="1">
            <a:prstTxWarp prst="textNoShape">
              <a:avLst/>
            </a:prstTxWarp>
            <a:noAutofit/>
          </a:bodyPr>
          <a:lstStyle/>
          <a:p>
            <a:r>
              <a:rPr lang="ja-JP" altLang="en-US" sz="1800" b="1" dirty="0"/>
              <a:t>授業料の納入期限の延長</a:t>
            </a:r>
          </a:p>
        </p:txBody>
      </p:sp>
      <p:sp>
        <p:nvSpPr>
          <p:cNvPr id="53" name="テキスト ボックス 52"/>
          <p:cNvSpPr txBox="1"/>
          <p:nvPr/>
        </p:nvSpPr>
        <p:spPr>
          <a:xfrm>
            <a:off x="4815004" y="2973400"/>
            <a:ext cx="6806766" cy="418176"/>
          </a:xfrm>
          <a:prstGeom prst="rect">
            <a:avLst/>
          </a:prstGeom>
          <a:noFill/>
        </p:spPr>
        <p:txBody>
          <a:bodyPr wrap="square" lIns="0" rIns="0" bIns="0" rtlCol="0">
            <a:noAutofit/>
          </a:bodyPr>
          <a:lstStyle/>
          <a:p>
            <a:pPr defTabSz="457200"/>
            <a:r>
              <a:rPr lang="ja-JP" altLang="en-US" sz="2200" b="1" dirty="0">
                <a:solidFill>
                  <a:srgbClr val="1B3295"/>
                </a:solidFill>
                <a:latin typeface="ヒラギノ角ゴ ProN W3"/>
              </a:rPr>
              <a:t>② 全ての授業を「メディア授業」へチェンジ</a:t>
            </a:r>
            <a:endParaRPr lang="en-US" altLang="ja-JP" sz="2200" b="1" dirty="0">
              <a:solidFill>
                <a:srgbClr val="1B3295"/>
              </a:solidFill>
              <a:latin typeface="ヒラギノ角ゴ ProN W3"/>
            </a:endParaRPr>
          </a:p>
          <a:p>
            <a:pPr defTabSz="457200"/>
            <a:r>
              <a:rPr kumimoji="1" lang="ja-JP" altLang="en-US" sz="1600" b="1" dirty="0">
                <a:solidFill>
                  <a:srgbClr val="0046D2"/>
                </a:solidFill>
                <a:latin typeface="メイリオ"/>
              </a:rPr>
              <a:t>　</a:t>
            </a:r>
            <a:endParaRPr kumimoji="1" lang="ja-JP" altLang="en-US" sz="1600" b="1" dirty="0">
              <a:latin typeface="メイリオ"/>
            </a:endParaRPr>
          </a:p>
        </p:txBody>
      </p:sp>
      <p:sp>
        <p:nvSpPr>
          <p:cNvPr id="90" name="フリーフォーム: 図形 89">
            <a:extLst>
              <a:ext uri="{FF2B5EF4-FFF2-40B4-BE49-F238E27FC236}">
                <a16:creationId xmlns:a16="http://schemas.microsoft.com/office/drawing/2014/main" id="{B4A66394-3B08-4035-BB50-C718881885EB}"/>
              </a:ext>
            </a:extLst>
          </p:cNvPr>
          <p:cNvSpPr/>
          <p:nvPr/>
        </p:nvSpPr>
        <p:spPr bwMode="auto">
          <a:xfrm>
            <a:off x="8477334" y="1353728"/>
            <a:ext cx="2433233" cy="664658"/>
          </a:xfrm>
          <a:custGeom>
            <a:avLst/>
            <a:gdLst>
              <a:gd name="connsiteX0" fmla="*/ 288195 w 2821192"/>
              <a:gd name="connsiteY0" fmla="*/ 0 h 614549"/>
              <a:gd name="connsiteX1" fmla="*/ 556066 w 2821192"/>
              <a:gd name="connsiteY1" fmla="*/ 311360 h 614549"/>
              <a:gd name="connsiteX2" fmla="*/ 2710240 w 2821192"/>
              <a:gd name="connsiteY2" fmla="*/ 311360 h 614549"/>
              <a:gd name="connsiteX3" fmla="*/ 2821192 w 2821192"/>
              <a:gd name="connsiteY3" fmla="*/ 422312 h 614549"/>
              <a:gd name="connsiteX4" fmla="*/ 2821192 w 2821192"/>
              <a:gd name="connsiteY4" fmla="*/ 497158 h 614549"/>
              <a:gd name="connsiteX5" fmla="*/ 2710240 w 2821192"/>
              <a:gd name="connsiteY5" fmla="*/ 608110 h 614549"/>
              <a:gd name="connsiteX6" fmla="*/ 408318 w 2821192"/>
              <a:gd name="connsiteY6" fmla="*/ 608110 h 614549"/>
              <a:gd name="connsiteX7" fmla="*/ 394676 w 2821192"/>
              <a:gd name="connsiteY7" fmla="*/ 614549 h 614549"/>
              <a:gd name="connsiteX8" fmla="*/ 393560 w 2821192"/>
              <a:gd name="connsiteY8" fmla="*/ 608110 h 614549"/>
              <a:gd name="connsiteX9" fmla="*/ 110952 w 2821192"/>
              <a:gd name="connsiteY9" fmla="*/ 608110 h 614549"/>
              <a:gd name="connsiteX10" fmla="*/ 0 w 2821192"/>
              <a:gd name="connsiteY10" fmla="*/ 497158 h 614549"/>
              <a:gd name="connsiteX11" fmla="*/ 0 w 2821192"/>
              <a:gd name="connsiteY11" fmla="*/ 422312 h 614549"/>
              <a:gd name="connsiteX12" fmla="*/ 110952 w 2821192"/>
              <a:gd name="connsiteY12" fmla="*/ 311360 h 614549"/>
              <a:gd name="connsiteX13" fmla="*/ 342143 w 2821192"/>
              <a:gd name="connsiteY13" fmla="*/ 311360 h 614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21192" h="614549">
                <a:moveTo>
                  <a:pt x="288195" y="0"/>
                </a:moveTo>
                <a:lnTo>
                  <a:pt x="556066" y="311360"/>
                </a:lnTo>
                <a:lnTo>
                  <a:pt x="2710240" y="311360"/>
                </a:lnTo>
                <a:cubicBezTo>
                  <a:pt x="2771517" y="311360"/>
                  <a:pt x="2821192" y="361035"/>
                  <a:pt x="2821192" y="422312"/>
                </a:cubicBezTo>
                <a:lnTo>
                  <a:pt x="2821192" y="497158"/>
                </a:lnTo>
                <a:cubicBezTo>
                  <a:pt x="2821192" y="558435"/>
                  <a:pt x="2771517" y="608110"/>
                  <a:pt x="2710240" y="608110"/>
                </a:cubicBezTo>
                <a:lnTo>
                  <a:pt x="408318" y="608110"/>
                </a:lnTo>
                <a:lnTo>
                  <a:pt x="394676" y="614549"/>
                </a:lnTo>
                <a:lnTo>
                  <a:pt x="393560" y="608110"/>
                </a:lnTo>
                <a:lnTo>
                  <a:pt x="110952" y="608110"/>
                </a:lnTo>
                <a:cubicBezTo>
                  <a:pt x="49675" y="608110"/>
                  <a:pt x="0" y="558435"/>
                  <a:pt x="0" y="497158"/>
                </a:cubicBezTo>
                <a:lnTo>
                  <a:pt x="0" y="422312"/>
                </a:lnTo>
                <a:cubicBezTo>
                  <a:pt x="0" y="361035"/>
                  <a:pt x="49675" y="311360"/>
                  <a:pt x="110952" y="311360"/>
                </a:cubicBezTo>
                <a:lnTo>
                  <a:pt x="342143" y="311360"/>
                </a:lnTo>
                <a:close/>
              </a:path>
            </a:pathLst>
          </a:custGeom>
          <a:solidFill>
            <a:schemeClr val="bg1"/>
          </a:solidFill>
          <a:ln w="31750" cap="flat">
            <a:solidFill>
              <a:srgbClr val="FF3F09"/>
            </a:solidFill>
            <a:prstDash val="solid"/>
            <a:miter lim="800000"/>
            <a:headEnd/>
            <a:tailEnd/>
          </a:ln>
        </p:spPr>
        <p:txBody>
          <a:bodyPr vert="horz" wrap="square" lIns="0" tIns="45720" rIns="0" bIns="0" numCol="1" rtlCol="0" anchor="ctr" anchorCtr="0" compatLnSpc="1">
            <a:prstTxWarp prst="textNoShape">
              <a:avLst/>
            </a:prstTxWarp>
            <a:noAutofit/>
          </a:bodyPr>
          <a:lstStyle/>
          <a:p>
            <a:pPr algn="ctr" defTabSz="457200" fontAlgn="ctr"/>
            <a:endParaRPr kumimoji="1" lang="ja-JP" altLang="en-US" sz="1400" b="1" dirty="0">
              <a:solidFill>
                <a:srgbClr val="FF3F09"/>
              </a:solidFill>
              <a:latin typeface="メイリオ"/>
            </a:endParaRPr>
          </a:p>
        </p:txBody>
      </p:sp>
      <p:sp>
        <p:nvSpPr>
          <p:cNvPr id="80" name="正方形/長方形 79"/>
          <p:cNvSpPr/>
          <p:nvPr/>
        </p:nvSpPr>
        <p:spPr>
          <a:xfrm>
            <a:off x="8477214" y="10090594"/>
            <a:ext cx="6426759" cy="461665"/>
          </a:xfrm>
          <a:prstGeom prst="rect">
            <a:avLst/>
          </a:prstGeom>
        </p:spPr>
        <p:txBody>
          <a:bodyPr wrap="none">
            <a:spAutoFit/>
          </a:bodyPr>
          <a:lstStyle/>
          <a:p>
            <a:r>
              <a:rPr lang="ja-JP" altLang="en-US" sz="2400" b="1" dirty="0">
                <a:solidFill>
                  <a:srgbClr val="1B3295"/>
                </a:solidFill>
                <a:latin typeface="ヒラギノ角ゴ ProN W3"/>
              </a:rPr>
              <a:t>⑨ 一時預かり保育室</a:t>
            </a:r>
            <a:r>
              <a:rPr lang="en-US" altLang="ja-JP" sz="2400" b="1" dirty="0">
                <a:solidFill>
                  <a:srgbClr val="1B3295"/>
                </a:solidFill>
                <a:latin typeface="ヒラギノ角ゴ ProN W3"/>
              </a:rPr>
              <a:t>【</a:t>
            </a:r>
            <a:r>
              <a:rPr lang="ja-JP" altLang="en-US" sz="2400" b="1" dirty="0">
                <a:solidFill>
                  <a:srgbClr val="1B3295"/>
                </a:solidFill>
                <a:latin typeface="ヒラギノ角ゴ ProN W3"/>
              </a:rPr>
              <a:t>医療従事者対象</a:t>
            </a:r>
            <a:r>
              <a:rPr lang="en-US" altLang="ja-JP" sz="2400" b="1" dirty="0">
                <a:solidFill>
                  <a:srgbClr val="1B3295"/>
                </a:solidFill>
                <a:latin typeface="ヒラギノ角ゴ ProN W3"/>
              </a:rPr>
              <a:t>】</a:t>
            </a:r>
            <a:r>
              <a:rPr lang="ja-JP" altLang="en-US" sz="2400" b="1" dirty="0">
                <a:solidFill>
                  <a:srgbClr val="1B3295"/>
                </a:solidFill>
                <a:latin typeface="ヒラギノ角ゴ ProN W3"/>
              </a:rPr>
              <a:t>設置</a:t>
            </a:r>
          </a:p>
        </p:txBody>
      </p:sp>
      <p:sp>
        <p:nvSpPr>
          <p:cNvPr id="81" name="正方形/長方形 80"/>
          <p:cNvSpPr/>
          <p:nvPr/>
        </p:nvSpPr>
        <p:spPr>
          <a:xfrm>
            <a:off x="6992356" y="3487779"/>
            <a:ext cx="2459328" cy="307777"/>
          </a:xfrm>
          <a:prstGeom prst="rect">
            <a:avLst/>
          </a:prstGeom>
        </p:spPr>
        <p:txBody>
          <a:bodyPr wrap="none">
            <a:spAutoFit/>
          </a:bodyPr>
          <a:lstStyle/>
          <a:p>
            <a:pPr defTabSz="457200"/>
            <a:r>
              <a:rPr kumimoji="1" lang="ja-JP" altLang="en-US" sz="1400" dirty="0">
                <a:latin typeface="メイリオ"/>
              </a:rPr>
              <a:t> </a:t>
            </a:r>
            <a:r>
              <a:rPr kumimoji="1" lang="en-US" altLang="ja-JP" sz="1400" b="1" dirty="0">
                <a:latin typeface="メイリオ"/>
              </a:rPr>
              <a:t>※ </a:t>
            </a:r>
            <a:r>
              <a:rPr kumimoji="1" lang="ja-JP" altLang="en-US" sz="1400" b="1" dirty="0">
                <a:latin typeface="メイリオ"/>
              </a:rPr>
              <a:t>留学生には英語でも対応</a:t>
            </a:r>
            <a:endParaRPr kumimoji="1" lang="ja-JP" altLang="en-US" sz="1600" b="1" dirty="0">
              <a:latin typeface="メイリオ"/>
            </a:endParaRPr>
          </a:p>
        </p:txBody>
      </p:sp>
      <p:sp>
        <p:nvSpPr>
          <p:cNvPr id="3" name="正方形/長方形 2"/>
          <p:cNvSpPr/>
          <p:nvPr/>
        </p:nvSpPr>
        <p:spPr>
          <a:xfrm>
            <a:off x="0" y="612036"/>
            <a:ext cx="15119350" cy="411523"/>
          </a:xfrm>
          <a:prstGeom prst="rect">
            <a:avLst/>
          </a:prstGeom>
        </p:spPr>
        <p:txBody>
          <a:bodyPr wrap="square">
            <a:spAutoFit/>
          </a:bodyPr>
          <a:lstStyle/>
          <a:p>
            <a:pPr algn="ctr"/>
            <a:r>
              <a:rPr lang="ja-JP" altLang="en-US" b="1" dirty="0">
                <a:solidFill>
                  <a:srgbClr val="050000"/>
                </a:solidFill>
                <a:latin typeface="游ゴシック Medium" panose="020B0500000000000000" pitchFamily="50" charset="-128"/>
                <a:ea typeface="游ゴシック Medium" panose="020B0500000000000000" pitchFamily="50" charset="-128"/>
              </a:rPr>
              <a:t>★ 新型コロナウイルス対策本部を設置し、専門家の意見を踏まえて、</a:t>
            </a:r>
            <a:r>
              <a:rPr lang="en-US" altLang="ja-JP" b="1" dirty="0">
                <a:solidFill>
                  <a:srgbClr val="050000"/>
                </a:solidFill>
                <a:latin typeface="游ゴシック Medium" panose="020B0500000000000000" pitchFamily="50" charset="-128"/>
                <a:ea typeface="游ゴシック Medium" panose="020B0500000000000000" pitchFamily="50" charset="-128"/>
              </a:rPr>
              <a:t>Web</a:t>
            </a:r>
            <a:r>
              <a:rPr lang="ja-JP" altLang="en-US" b="1" dirty="0">
                <a:solidFill>
                  <a:srgbClr val="050000"/>
                </a:solidFill>
                <a:latin typeface="游ゴシック Medium" panose="020B0500000000000000" pitchFamily="50" charset="-128"/>
                <a:ea typeface="游ゴシック Medium" panose="020B0500000000000000" pitchFamily="50" charset="-128"/>
              </a:rPr>
              <a:t>会議の推進等によりスピード感を持って対応</a:t>
            </a:r>
          </a:p>
        </p:txBody>
      </p:sp>
      <p:sp>
        <p:nvSpPr>
          <p:cNvPr id="66" name="正方形/長方形 65"/>
          <p:cNvSpPr/>
          <p:nvPr/>
        </p:nvSpPr>
        <p:spPr>
          <a:xfrm>
            <a:off x="9515387" y="9559779"/>
            <a:ext cx="3556714" cy="421888"/>
          </a:xfrm>
          <a:prstGeom prst="rect">
            <a:avLst/>
          </a:prstGeom>
          <a:noFill/>
          <a:ln w="22225">
            <a:noFill/>
          </a:ln>
        </p:spPr>
        <p:style>
          <a:lnRef idx="2">
            <a:schemeClr val="accent1">
              <a:shade val="50000"/>
            </a:schemeClr>
          </a:lnRef>
          <a:fillRef idx="1">
            <a:schemeClr val="accent1"/>
          </a:fillRef>
          <a:effectRef idx="0">
            <a:schemeClr val="accent1"/>
          </a:effectRef>
          <a:fontRef idx="minor">
            <a:schemeClr val="lt1"/>
          </a:fontRef>
        </p:style>
        <p:txBody>
          <a:bodyPr wrap="none" lIns="0" rIns="0" bIns="0" rtlCol="0" anchor="ctr"/>
          <a:lstStyle/>
          <a:p>
            <a:pPr marL="0" marR="0" lvl="0" indent="0" defTabSz="52674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glow rad="177800">
                    <a:srgbClr val="018BFD"/>
                  </a:glow>
                </a:effectLst>
                <a:uLnTx/>
                <a:uFillTx/>
                <a:latin typeface="Arial"/>
                <a:ea typeface="メイリオ"/>
              </a:rPr>
              <a:t>フェイスシールドはクラウドファンディング</a:t>
            </a:r>
            <a:endParaRPr kumimoji="1" lang="en-US" altLang="ja-JP" sz="1400" b="1" i="0" u="none" strike="noStrike" kern="1200" cap="none" spc="0" normalizeH="0" baseline="0" noProof="0" dirty="0">
              <a:ln>
                <a:noFill/>
              </a:ln>
              <a:solidFill>
                <a:prstClr val="white"/>
              </a:solidFill>
              <a:effectLst>
                <a:glow rad="177800">
                  <a:srgbClr val="018BFD"/>
                </a:glow>
              </a:effectLst>
              <a:uLnTx/>
              <a:uFillTx/>
              <a:latin typeface="Arial"/>
              <a:ea typeface="メイリオ"/>
            </a:endParaRPr>
          </a:p>
          <a:p>
            <a:pPr marL="0" marR="0" lvl="0" indent="0" defTabSz="52674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white"/>
                </a:solidFill>
                <a:effectLst>
                  <a:glow rad="177800">
                    <a:srgbClr val="018BFD"/>
                  </a:glow>
                </a:effectLst>
                <a:latin typeface="Arial"/>
                <a:ea typeface="メイリオ"/>
              </a:rPr>
              <a:t>で医療現場への供給進展</a:t>
            </a:r>
            <a:endParaRPr kumimoji="1" lang="ja-JP" altLang="en-US" sz="1400" b="1" i="0" u="none" strike="noStrike" kern="1200" cap="none" spc="0" normalizeH="0" baseline="0" noProof="0" dirty="0">
              <a:ln>
                <a:noFill/>
              </a:ln>
              <a:solidFill>
                <a:prstClr val="white"/>
              </a:solidFill>
              <a:effectLst>
                <a:glow rad="177800">
                  <a:srgbClr val="018BFD"/>
                </a:glow>
              </a:effectLst>
              <a:uLnTx/>
              <a:uFillTx/>
              <a:latin typeface="Arial"/>
              <a:ea typeface="メイリオ"/>
            </a:endParaRPr>
          </a:p>
        </p:txBody>
      </p:sp>
      <p:pic>
        <p:nvPicPr>
          <p:cNvPr id="61" name="図 60">
            <a:extLst>
              <a:ext uri="{FF2B5EF4-FFF2-40B4-BE49-F238E27FC236}">
                <a16:creationId xmlns:a16="http://schemas.microsoft.com/office/drawing/2014/main" id="{552B96A9-4E69-4375-BC8F-0C03CCC10209}"/>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786225" y="9457673"/>
            <a:ext cx="724882" cy="724882"/>
          </a:xfrm>
          <a:prstGeom prst="rect">
            <a:avLst/>
          </a:prstGeom>
        </p:spPr>
      </p:pic>
      <p:sp>
        <p:nvSpPr>
          <p:cNvPr id="82" name="正方形/長方形 81"/>
          <p:cNvSpPr/>
          <p:nvPr/>
        </p:nvSpPr>
        <p:spPr>
          <a:xfrm>
            <a:off x="185994" y="8991529"/>
            <a:ext cx="6688864" cy="430887"/>
          </a:xfrm>
          <a:prstGeom prst="rect">
            <a:avLst/>
          </a:prstGeom>
        </p:spPr>
        <p:txBody>
          <a:bodyPr wrap="square">
            <a:spAutoFit/>
          </a:bodyPr>
          <a:lstStyle/>
          <a:p>
            <a:r>
              <a:rPr lang="ja-JP" altLang="en-US" sz="2200" b="1" dirty="0">
                <a:solidFill>
                  <a:srgbClr val="1B3295"/>
                </a:solidFill>
                <a:latin typeface="ヒラギノ角ゴ ProN W3"/>
              </a:rPr>
              <a:t>⑥ 地域連携を通じたワクチンや治療薬の開発と普及</a:t>
            </a:r>
            <a:endParaRPr lang="ja-JP" altLang="en-US" sz="2200" dirty="0">
              <a:solidFill>
                <a:srgbClr val="1B3295"/>
              </a:solidFill>
            </a:endParaRPr>
          </a:p>
        </p:txBody>
      </p:sp>
      <p:sp>
        <p:nvSpPr>
          <p:cNvPr id="84" name="正方形/長方形 83">
            <a:extLst>
              <a:ext uri="{FF2B5EF4-FFF2-40B4-BE49-F238E27FC236}">
                <a16:creationId xmlns:a16="http://schemas.microsoft.com/office/drawing/2014/main" id="{40C3E70B-3AF9-4FBC-BCE4-566CCC1D8EC9}"/>
              </a:ext>
            </a:extLst>
          </p:cNvPr>
          <p:cNvSpPr/>
          <p:nvPr/>
        </p:nvSpPr>
        <p:spPr>
          <a:xfrm>
            <a:off x="1691968" y="8560871"/>
            <a:ext cx="1918127" cy="374461"/>
          </a:xfrm>
          <a:prstGeom prst="rect">
            <a:avLst/>
          </a:prstGeom>
        </p:spPr>
        <p:txBody>
          <a:bodyPr wrap="square">
            <a:spAutoFit/>
          </a:bodyPr>
          <a:lstStyle/>
          <a:p>
            <a:pPr>
              <a:lnSpc>
                <a:spcPts val="2200"/>
              </a:lnSpc>
            </a:pPr>
            <a:r>
              <a:rPr lang="ja-JP" altLang="en-US" sz="1800" b="1" dirty="0">
                <a:latin typeface="Segoe UI" panose="020B0502040204020203" pitchFamily="34" charset="0"/>
                <a:cs typeface="Segoe UI" panose="020B0502040204020203" pitchFamily="34" charset="0"/>
              </a:rPr>
              <a:t>産業科学研究所</a:t>
            </a:r>
            <a:endParaRPr lang="ja-JP" altLang="en-US" sz="1800" b="1" dirty="0">
              <a:solidFill>
                <a:srgbClr val="4D4D4D"/>
              </a:solidFill>
              <a:latin typeface="Segoe UI" panose="020B0502040204020203" pitchFamily="34" charset="0"/>
              <a:cs typeface="Segoe UI" panose="020B0502040204020203" pitchFamily="34" charset="0"/>
            </a:endParaRPr>
          </a:p>
        </p:txBody>
      </p:sp>
      <p:sp>
        <p:nvSpPr>
          <p:cNvPr id="10" name="角丸四角形 9"/>
          <p:cNvSpPr/>
          <p:nvPr/>
        </p:nvSpPr>
        <p:spPr bwMode="auto">
          <a:xfrm>
            <a:off x="324581" y="7868942"/>
            <a:ext cx="1404000" cy="360000"/>
          </a:xfrm>
          <a:prstGeom prst="roundRect">
            <a:avLst/>
          </a:prstGeom>
          <a:solidFill>
            <a:srgbClr val="FFC000"/>
          </a:solidFill>
          <a:ln w="28575" cap="flat">
            <a:noFill/>
            <a:prstDash val="solid"/>
            <a:miter lim="800000"/>
            <a:headEnd/>
            <a:tailEnd/>
          </a:ln>
        </p:spPr>
        <p:txBody>
          <a:bodyPr vert="horz" wrap="none" lIns="0" tIns="45720" rIns="0" bIns="0" numCol="1" rtlCol="0" anchor="ctr" anchorCtr="0" compatLnSpc="1">
            <a:prstTxWarp prst="textNoShape">
              <a:avLst/>
            </a:prstTxWarp>
          </a:bodyPr>
          <a:lstStyle/>
          <a:p>
            <a:pPr algn="ctr" defTabSz="457200" fontAlgn="ctr"/>
            <a:r>
              <a:rPr kumimoji="1" lang="ja-JP" altLang="en-US" sz="1400" b="1" dirty="0">
                <a:latin typeface="メイリオ"/>
              </a:rPr>
              <a:t>ワクチン開発</a:t>
            </a:r>
          </a:p>
        </p:txBody>
      </p:sp>
      <p:sp>
        <p:nvSpPr>
          <p:cNvPr id="86" name="角丸四角形 85"/>
          <p:cNvSpPr/>
          <p:nvPr/>
        </p:nvSpPr>
        <p:spPr bwMode="auto">
          <a:xfrm>
            <a:off x="324581" y="8539144"/>
            <a:ext cx="1404000" cy="360000"/>
          </a:xfrm>
          <a:prstGeom prst="roundRect">
            <a:avLst/>
          </a:prstGeom>
          <a:solidFill>
            <a:srgbClr val="FFC000"/>
          </a:solidFill>
          <a:ln w="28575" cap="flat">
            <a:noFill/>
            <a:prstDash val="solid"/>
            <a:miter lim="800000"/>
            <a:headEnd/>
            <a:tailEnd/>
          </a:ln>
        </p:spPr>
        <p:txBody>
          <a:bodyPr vert="horz" wrap="none" lIns="0" tIns="45720" rIns="0" bIns="0" numCol="1" rtlCol="0" anchor="ctr" anchorCtr="0" compatLnSpc="1">
            <a:prstTxWarp prst="textNoShape">
              <a:avLst/>
            </a:prstTxWarp>
          </a:bodyPr>
          <a:lstStyle/>
          <a:p>
            <a:pPr algn="ctr" defTabSz="457200" fontAlgn="ctr"/>
            <a:r>
              <a:rPr kumimoji="1" lang="ja-JP" altLang="en-US" sz="1400" b="1" dirty="0">
                <a:latin typeface="メイリオ"/>
              </a:rPr>
              <a:t>検査技術の開発</a:t>
            </a:r>
          </a:p>
        </p:txBody>
      </p:sp>
      <p:sp>
        <p:nvSpPr>
          <p:cNvPr id="87" name="角丸四角形 106">
            <a:extLst>
              <a:ext uri="{FF2B5EF4-FFF2-40B4-BE49-F238E27FC236}">
                <a16:creationId xmlns:a16="http://schemas.microsoft.com/office/drawing/2014/main" id="{11DFED36-3D52-4040-8C9D-4EA97143AF34}"/>
              </a:ext>
            </a:extLst>
          </p:cNvPr>
          <p:cNvSpPr/>
          <p:nvPr/>
        </p:nvSpPr>
        <p:spPr bwMode="auto">
          <a:xfrm>
            <a:off x="5120631" y="2565782"/>
            <a:ext cx="4287519" cy="396000"/>
          </a:xfrm>
          <a:prstGeom prst="roundRect">
            <a:avLst>
              <a:gd name="adj" fmla="val 32153"/>
            </a:avLst>
          </a:prstGeom>
          <a:solidFill>
            <a:srgbClr val="FFE7A2"/>
          </a:solidFill>
          <a:ln w="25400" cap="rnd">
            <a:noFill/>
            <a:prstDash val="solid"/>
            <a:bevel/>
            <a:headEnd/>
            <a:tailEnd/>
          </a:ln>
        </p:spPr>
        <p:txBody>
          <a:bodyPr vert="horz" wrap="square" lIns="91440" tIns="36000" rIns="91440" bIns="36000" numCol="1" anchor="t" anchorCtr="0" compatLnSpc="1">
            <a:prstTxWarp prst="textNoShape">
              <a:avLst/>
            </a:prstTxWarp>
            <a:noAutofit/>
          </a:bodyPr>
          <a:lstStyle/>
          <a:p>
            <a:pPr algn="ctr"/>
            <a:r>
              <a:rPr lang="ja-JP" altLang="en-US" sz="1800" b="1" dirty="0"/>
              <a:t>困窮した学生を</a:t>
            </a:r>
            <a:r>
              <a:rPr lang="en-US" altLang="ja-JP" sz="1800" b="1" dirty="0"/>
              <a:t>TA</a:t>
            </a:r>
            <a:r>
              <a:rPr lang="ja-JP" altLang="en-US" sz="1800" b="1" dirty="0"/>
              <a:t>等として臨時雇用</a:t>
            </a:r>
          </a:p>
        </p:txBody>
      </p:sp>
      <p:sp>
        <p:nvSpPr>
          <p:cNvPr id="25" name="正方形/長方形 24">
            <a:extLst>
              <a:ext uri="{FF2B5EF4-FFF2-40B4-BE49-F238E27FC236}">
                <a16:creationId xmlns:a16="http://schemas.microsoft.com/office/drawing/2014/main" id="{75DC75F4-5365-4A19-AB98-B032AD8BF975}"/>
              </a:ext>
            </a:extLst>
          </p:cNvPr>
          <p:cNvSpPr/>
          <p:nvPr/>
        </p:nvSpPr>
        <p:spPr>
          <a:xfrm>
            <a:off x="8575695" y="1693182"/>
            <a:ext cx="2236510" cy="338554"/>
          </a:xfrm>
          <a:prstGeom prst="rect">
            <a:avLst/>
          </a:prstGeom>
        </p:spPr>
        <p:txBody>
          <a:bodyPr wrap="none">
            <a:spAutoFit/>
          </a:bodyPr>
          <a:lstStyle/>
          <a:p>
            <a:pPr algn="ctr" defTabSz="457200" fontAlgn="ctr"/>
            <a:r>
              <a:rPr kumimoji="1" lang="ja-JP" altLang="en-US" sz="1600" b="1" dirty="0">
                <a:solidFill>
                  <a:srgbClr val="FF3F09"/>
                </a:solidFill>
                <a:latin typeface="メイリオ"/>
              </a:rPr>
              <a:t>詳細は次ページを参照</a:t>
            </a:r>
          </a:p>
        </p:txBody>
      </p:sp>
      <p:sp>
        <p:nvSpPr>
          <p:cNvPr id="96" name="テキスト ボックス 95">
            <a:extLst>
              <a:ext uri="{FF2B5EF4-FFF2-40B4-BE49-F238E27FC236}">
                <a16:creationId xmlns:a16="http://schemas.microsoft.com/office/drawing/2014/main" id="{FDCAC466-1F71-47F4-9904-4D2407133A58}"/>
              </a:ext>
            </a:extLst>
          </p:cNvPr>
          <p:cNvSpPr txBox="1"/>
          <p:nvPr/>
        </p:nvSpPr>
        <p:spPr>
          <a:xfrm>
            <a:off x="4815004" y="4086890"/>
            <a:ext cx="6806766" cy="684867"/>
          </a:xfrm>
          <a:prstGeom prst="rect">
            <a:avLst/>
          </a:prstGeom>
          <a:noFill/>
        </p:spPr>
        <p:txBody>
          <a:bodyPr wrap="square" lIns="0" rIns="0" bIns="0" rtlCol="0">
            <a:noAutofit/>
          </a:bodyPr>
          <a:lstStyle/>
          <a:p>
            <a:pPr defTabSz="457200"/>
            <a:r>
              <a:rPr lang="ja-JP" altLang="en-US" sz="2200" b="1" dirty="0">
                <a:solidFill>
                  <a:srgbClr val="1B3295"/>
                </a:solidFill>
                <a:latin typeface="ヒラギノ角ゴ ProN W3"/>
              </a:rPr>
              <a:t>④ 附属図書館　大学院生と学部</a:t>
            </a:r>
            <a:r>
              <a:rPr lang="en-US" altLang="ja-JP" sz="2200" b="1" dirty="0">
                <a:solidFill>
                  <a:srgbClr val="1B3295"/>
                </a:solidFill>
                <a:latin typeface="Segoe UI" panose="020B0502040204020203" pitchFamily="34" charset="0"/>
                <a:cs typeface="Segoe UI" panose="020B0502040204020203" pitchFamily="34" charset="0"/>
              </a:rPr>
              <a:t>4</a:t>
            </a:r>
            <a:r>
              <a:rPr lang="ja-JP" altLang="en-US" sz="2200" b="1" dirty="0">
                <a:solidFill>
                  <a:srgbClr val="1B3295"/>
                </a:solidFill>
                <a:latin typeface="ヒラギノ角ゴ ProN W3"/>
              </a:rPr>
              <a:t>年生へ</a:t>
            </a:r>
            <a:endParaRPr lang="en-US" altLang="ja-JP" sz="2200" b="1" dirty="0">
              <a:solidFill>
                <a:srgbClr val="1B3295"/>
              </a:solidFill>
              <a:latin typeface="ヒラギノ角ゴ ProN W3"/>
            </a:endParaRPr>
          </a:p>
        </p:txBody>
      </p:sp>
      <p:grpSp>
        <p:nvGrpSpPr>
          <p:cNvPr id="97" name="グループ化 96">
            <a:extLst>
              <a:ext uri="{FF2B5EF4-FFF2-40B4-BE49-F238E27FC236}">
                <a16:creationId xmlns:a16="http://schemas.microsoft.com/office/drawing/2014/main" id="{ED41D0C8-5D41-4202-873A-7523F4305E0C}"/>
              </a:ext>
            </a:extLst>
          </p:cNvPr>
          <p:cNvGrpSpPr/>
          <p:nvPr/>
        </p:nvGrpSpPr>
        <p:grpSpPr>
          <a:xfrm>
            <a:off x="11976159" y="1671476"/>
            <a:ext cx="3082838" cy="2619257"/>
            <a:chOff x="11976159" y="2223015"/>
            <a:chExt cx="3082838" cy="2619257"/>
          </a:xfrm>
        </p:grpSpPr>
        <p:sp>
          <p:nvSpPr>
            <p:cNvPr id="98" name="楕円 97">
              <a:extLst>
                <a:ext uri="{FF2B5EF4-FFF2-40B4-BE49-F238E27FC236}">
                  <a16:creationId xmlns:a16="http://schemas.microsoft.com/office/drawing/2014/main" id="{4F2F714A-3443-445E-B1D8-1DF2C8BB8953}"/>
                </a:ext>
              </a:extLst>
            </p:cNvPr>
            <p:cNvSpPr/>
            <p:nvPr/>
          </p:nvSpPr>
          <p:spPr bwMode="auto">
            <a:xfrm>
              <a:off x="12283179" y="2310053"/>
              <a:ext cx="2448000" cy="2448000"/>
            </a:xfrm>
            <a:prstGeom prst="ellipse">
              <a:avLst/>
            </a:prstGeom>
            <a:solidFill>
              <a:schemeClr val="bg1"/>
            </a:solidFill>
            <a:ln w="41275" cap="flat">
              <a:solidFill>
                <a:srgbClr val="00B0F0"/>
              </a:solidFill>
              <a:prstDash val="solid"/>
              <a:miter lim="800000"/>
              <a:headEnd/>
              <a:tailEnd/>
            </a:ln>
          </p:spPr>
          <p:txBody>
            <a:bodyPr vert="horz" wrap="none" lIns="0" tIns="45720" rIns="0" bIns="0" numCol="1" rtlCol="0" anchor="ctr" anchorCtr="0" compatLnSpc="1">
              <a:prstTxWarp prst="textNoShape">
                <a:avLst/>
              </a:prstTxWarp>
            </a:bodyPr>
            <a:lstStyle/>
            <a:p>
              <a:pPr algn="ctr" defTabSz="457200" fontAlgn="ctr"/>
              <a:endParaRPr kumimoji="1" lang="ja-JP" altLang="en-US" sz="1400" b="1" dirty="0">
                <a:solidFill>
                  <a:prstClr val="black"/>
                </a:solidFill>
                <a:latin typeface="メイリオ"/>
              </a:endParaRPr>
            </a:p>
          </p:txBody>
        </p:sp>
        <p:grpSp>
          <p:nvGrpSpPr>
            <p:cNvPr id="113" name="グループ化 112">
              <a:extLst>
                <a:ext uri="{FF2B5EF4-FFF2-40B4-BE49-F238E27FC236}">
                  <a16:creationId xmlns:a16="http://schemas.microsoft.com/office/drawing/2014/main" id="{16D81683-4590-4F33-9434-F9215D0BA32D}"/>
                </a:ext>
              </a:extLst>
            </p:cNvPr>
            <p:cNvGrpSpPr/>
            <p:nvPr/>
          </p:nvGrpSpPr>
          <p:grpSpPr>
            <a:xfrm>
              <a:off x="12862602" y="4335693"/>
              <a:ext cx="1211653" cy="506579"/>
              <a:chOff x="12773063" y="3203093"/>
              <a:chExt cx="1211653" cy="506579"/>
            </a:xfrm>
          </p:grpSpPr>
          <p:sp>
            <p:nvSpPr>
              <p:cNvPr id="123" name="角丸四角形 90">
                <a:extLst>
                  <a:ext uri="{FF2B5EF4-FFF2-40B4-BE49-F238E27FC236}">
                    <a16:creationId xmlns:a16="http://schemas.microsoft.com/office/drawing/2014/main" id="{2D17705F-605D-411E-91EE-93362153E031}"/>
                  </a:ext>
                </a:extLst>
              </p:cNvPr>
              <p:cNvSpPr/>
              <p:nvPr/>
            </p:nvSpPr>
            <p:spPr bwMode="auto">
              <a:xfrm>
                <a:off x="12773063" y="3203093"/>
                <a:ext cx="1211653" cy="506579"/>
              </a:xfrm>
              <a:prstGeom prst="roundRect">
                <a:avLst>
                  <a:gd name="adj" fmla="val 32153"/>
                </a:avLst>
              </a:prstGeom>
              <a:gradFill>
                <a:gsLst>
                  <a:gs pos="100000">
                    <a:schemeClr val="accent3"/>
                  </a:gs>
                  <a:gs pos="0">
                    <a:schemeClr val="accent3">
                      <a:lumMod val="75000"/>
                      <a:alpha val="44000"/>
                    </a:schemeClr>
                  </a:gs>
                </a:gsLst>
                <a:lin ang="5400000" scaled="1"/>
              </a:gradFill>
              <a:ln w="25400" cap="rnd">
                <a:solidFill>
                  <a:schemeClr val="lt1"/>
                </a:solidFill>
                <a:prstDash val="solid"/>
                <a:bevel/>
                <a:headEnd/>
                <a:tailEnd/>
              </a:ln>
            </p:spPr>
            <p:txBody>
              <a:bodyPr vert="horz" wrap="square" lIns="91440" tIns="45720" rIns="91440" bIns="45720" numCol="1" anchor="t" anchorCtr="0" compatLnSpc="1">
                <a:prstTxWarp prst="textNoShape">
                  <a:avLst/>
                </a:prstTxWarp>
                <a:noAutofit/>
              </a:bodyPr>
              <a:lstStyle/>
              <a:p>
                <a:endParaRPr lang="ja-JP" altLang="en-US" dirty="0"/>
              </a:p>
            </p:txBody>
          </p:sp>
          <p:sp>
            <p:nvSpPr>
              <p:cNvPr id="124" name="正方形/長方形 123">
                <a:extLst>
                  <a:ext uri="{FF2B5EF4-FFF2-40B4-BE49-F238E27FC236}">
                    <a16:creationId xmlns:a16="http://schemas.microsoft.com/office/drawing/2014/main" id="{02F0092C-F387-4A43-8848-45EBF5DBAB87}"/>
                  </a:ext>
                </a:extLst>
              </p:cNvPr>
              <p:cNvSpPr/>
              <p:nvPr/>
            </p:nvSpPr>
            <p:spPr>
              <a:xfrm>
                <a:off x="12834056" y="3282364"/>
                <a:ext cx="1107996" cy="369332"/>
              </a:xfrm>
              <a:prstGeom prst="rect">
                <a:avLst/>
              </a:prstGeom>
            </p:spPr>
            <p:txBody>
              <a:bodyPr wrap="none">
                <a:spAutoFit/>
              </a:bodyPr>
              <a:lstStyle/>
              <a:p>
                <a:r>
                  <a:rPr lang="ja-JP" altLang="en-US" sz="1800" b="1" dirty="0">
                    <a:solidFill>
                      <a:schemeClr val="bg1"/>
                    </a:solidFill>
                  </a:rPr>
                  <a:t>医療支援</a:t>
                </a:r>
              </a:p>
            </p:txBody>
          </p:sp>
        </p:grpSp>
        <p:sp>
          <p:nvSpPr>
            <p:cNvPr id="114" name="角丸四角形 84">
              <a:extLst>
                <a:ext uri="{FF2B5EF4-FFF2-40B4-BE49-F238E27FC236}">
                  <a16:creationId xmlns:a16="http://schemas.microsoft.com/office/drawing/2014/main" id="{0EE3DD0F-37C5-4705-B9B0-886B34152D30}"/>
                </a:ext>
              </a:extLst>
            </p:cNvPr>
            <p:cNvSpPr/>
            <p:nvPr/>
          </p:nvSpPr>
          <p:spPr bwMode="auto">
            <a:xfrm>
              <a:off x="12217483" y="2636747"/>
              <a:ext cx="2640888" cy="956973"/>
            </a:xfrm>
            <a:prstGeom prst="roundRect">
              <a:avLst>
                <a:gd name="adj" fmla="val 14780"/>
              </a:avLst>
            </a:prstGeom>
            <a:solidFill>
              <a:srgbClr val="00A4DE"/>
            </a:solidFill>
            <a:ln w="28575" cap="flat">
              <a:noFill/>
              <a:prstDash val="solid"/>
              <a:miter lim="800000"/>
              <a:headEnd/>
              <a:tailEnd/>
            </a:ln>
          </p:spPr>
          <p:txBody>
            <a:bodyPr vert="horz" wrap="none" lIns="0" tIns="45720" rIns="0" bIns="0" numCol="1" rtlCol="0" anchor="ctr" anchorCtr="0" compatLnSpc="1">
              <a:prstTxWarp prst="textNoShape">
                <a:avLst/>
              </a:prstTxWarp>
            </a:bodyPr>
            <a:lstStyle/>
            <a:p>
              <a:pPr algn="ctr" defTabSz="457200" fontAlgn="ctr"/>
              <a:endParaRPr kumimoji="1" lang="ja-JP" altLang="en-US" sz="2400" b="1" dirty="0">
                <a:solidFill>
                  <a:schemeClr val="bg1"/>
                </a:solidFill>
                <a:latin typeface="メイリオ"/>
              </a:endParaRPr>
            </a:p>
          </p:txBody>
        </p:sp>
        <p:sp>
          <p:nvSpPr>
            <p:cNvPr id="115" name="テキスト ボックス 114">
              <a:extLst>
                <a:ext uri="{FF2B5EF4-FFF2-40B4-BE49-F238E27FC236}">
                  <a16:creationId xmlns:a16="http://schemas.microsoft.com/office/drawing/2014/main" id="{BB4A1C8A-72C1-4792-83FA-6C3F7633348A}"/>
                </a:ext>
              </a:extLst>
            </p:cNvPr>
            <p:cNvSpPr txBox="1"/>
            <p:nvPr/>
          </p:nvSpPr>
          <p:spPr>
            <a:xfrm>
              <a:off x="12369975" y="2690598"/>
              <a:ext cx="2304860" cy="907781"/>
            </a:xfrm>
            <a:prstGeom prst="rect">
              <a:avLst/>
            </a:prstGeom>
            <a:noFill/>
          </p:spPr>
          <p:txBody>
            <a:bodyPr wrap="square" lIns="0" rIns="0" bIns="0" rtlCol="0">
              <a:noAutofit/>
            </a:bodyPr>
            <a:lstStyle/>
            <a:p>
              <a:pPr algn="ctr" defTabSz="457200"/>
              <a:r>
                <a:rPr kumimoji="1" lang="ja-JP" altLang="en-US" sz="1800" b="1" dirty="0">
                  <a:solidFill>
                    <a:schemeClr val="bg1"/>
                  </a:solidFill>
                  <a:latin typeface="メイリオ"/>
                </a:rPr>
                <a:t>新型コロナウイルス</a:t>
              </a:r>
              <a:endParaRPr kumimoji="1" lang="en-US" altLang="ja-JP" sz="1800" b="1" dirty="0">
                <a:solidFill>
                  <a:schemeClr val="bg1"/>
                </a:solidFill>
                <a:latin typeface="メイリオ"/>
              </a:endParaRPr>
            </a:p>
            <a:p>
              <a:pPr algn="ctr" defTabSz="457200"/>
              <a:r>
                <a:rPr kumimoji="1" lang="ja-JP" altLang="en-US" sz="1800" b="1" dirty="0">
                  <a:solidFill>
                    <a:schemeClr val="bg1"/>
                  </a:solidFill>
                  <a:latin typeface="メイリオ"/>
                </a:rPr>
                <a:t>感染症緊急対策基金</a:t>
              </a:r>
              <a:endParaRPr kumimoji="1" lang="en-US" altLang="ja-JP" sz="1800" b="1" dirty="0">
                <a:solidFill>
                  <a:schemeClr val="bg1"/>
                </a:solidFill>
                <a:latin typeface="メイリオ"/>
              </a:endParaRPr>
            </a:p>
            <a:p>
              <a:pPr algn="ctr" defTabSz="457200"/>
              <a:r>
                <a:rPr kumimoji="1" lang="ja-JP" altLang="en-US" sz="1800" b="1" dirty="0">
                  <a:solidFill>
                    <a:schemeClr val="bg1"/>
                  </a:solidFill>
                  <a:latin typeface="メイリオ"/>
                </a:rPr>
                <a:t>の設置</a:t>
              </a:r>
            </a:p>
          </p:txBody>
        </p:sp>
        <p:grpSp>
          <p:nvGrpSpPr>
            <p:cNvPr id="116" name="グループ化 115">
              <a:extLst>
                <a:ext uri="{FF2B5EF4-FFF2-40B4-BE49-F238E27FC236}">
                  <a16:creationId xmlns:a16="http://schemas.microsoft.com/office/drawing/2014/main" id="{0B39C6DD-6FA3-4139-BBA6-B4E32650EDA8}"/>
                </a:ext>
              </a:extLst>
            </p:cNvPr>
            <p:cNvGrpSpPr/>
            <p:nvPr/>
          </p:nvGrpSpPr>
          <p:grpSpPr>
            <a:xfrm>
              <a:off x="13797113" y="3769410"/>
              <a:ext cx="1261884" cy="506579"/>
              <a:chOff x="13601761" y="2678036"/>
              <a:chExt cx="1261884" cy="506579"/>
            </a:xfrm>
          </p:grpSpPr>
          <p:sp>
            <p:nvSpPr>
              <p:cNvPr id="121" name="角丸四角形 91">
                <a:extLst>
                  <a:ext uri="{FF2B5EF4-FFF2-40B4-BE49-F238E27FC236}">
                    <a16:creationId xmlns:a16="http://schemas.microsoft.com/office/drawing/2014/main" id="{7F6936EF-E92E-44BE-83ED-6E170D088CDF}"/>
                  </a:ext>
                </a:extLst>
              </p:cNvPr>
              <p:cNvSpPr/>
              <p:nvPr/>
            </p:nvSpPr>
            <p:spPr bwMode="auto">
              <a:xfrm>
                <a:off x="13616275" y="2678036"/>
                <a:ext cx="1211653" cy="506579"/>
              </a:xfrm>
              <a:prstGeom prst="roundRect">
                <a:avLst>
                  <a:gd name="adj" fmla="val 32153"/>
                </a:avLst>
              </a:prstGeom>
              <a:gradFill>
                <a:gsLst>
                  <a:gs pos="100000">
                    <a:schemeClr val="accent3"/>
                  </a:gs>
                  <a:gs pos="0">
                    <a:schemeClr val="accent3">
                      <a:lumMod val="75000"/>
                      <a:alpha val="44000"/>
                    </a:schemeClr>
                  </a:gs>
                </a:gsLst>
                <a:lin ang="5400000" scaled="1"/>
              </a:gradFill>
              <a:ln w="25400" cap="rnd">
                <a:solidFill>
                  <a:schemeClr val="lt1"/>
                </a:solidFill>
                <a:prstDash val="solid"/>
                <a:bevel/>
                <a:headEnd/>
                <a:tailEnd/>
              </a:ln>
            </p:spPr>
            <p:txBody>
              <a:bodyPr vert="horz" wrap="square" lIns="91440" tIns="45720" rIns="91440" bIns="45720" numCol="1" anchor="t" anchorCtr="0" compatLnSpc="1">
                <a:prstTxWarp prst="textNoShape">
                  <a:avLst/>
                </a:prstTxWarp>
                <a:noAutofit/>
              </a:bodyPr>
              <a:lstStyle/>
              <a:p>
                <a:endParaRPr lang="ja-JP" altLang="en-US" dirty="0"/>
              </a:p>
            </p:txBody>
          </p:sp>
          <p:sp>
            <p:nvSpPr>
              <p:cNvPr id="122" name="正方形/長方形 121">
                <a:extLst>
                  <a:ext uri="{FF2B5EF4-FFF2-40B4-BE49-F238E27FC236}">
                    <a16:creationId xmlns:a16="http://schemas.microsoft.com/office/drawing/2014/main" id="{3DAA8A2E-BDCD-42A4-BDF8-B73FACECAE08}"/>
                  </a:ext>
                </a:extLst>
              </p:cNvPr>
              <p:cNvSpPr/>
              <p:nvPr/>
            </p:nvSpPr>
            <p:spPr>
              <a:xfrm>
                <a:off x="13601761" y="2783417"/>
                <a:ext cx="1261884" cy="307777"/>
              </a:xfrm>
              <a:prstGeom prst="rect">
                <a:avLst/>
              </a:prstGeom>
            </p:spPr>
            <p:txBody>
              <a:bodyPr wrap="none">
                <a:spAutoFit/>
              </a:bodyPr>
              <a:lstStyle/>
              <a:p>
                <a:r>
                  <a:rPr lang="ja-JP" altLang="en-US" sz="1400" b="1" dirty="0">
                    <a:solidFill>
                      <a:schemeClr val="bg1"/>
                    </a:solidFill>
                  </a:rPr>
                  <a:t>研究開発支援</a:t>
                </a:r>
              </a:p>
            </p:txBody>
          </p:sp>
        </p:grpSp>
        <p:grpSp>
          <p:nvGrpSpPr>
            <p:cNvPr id="117" name="グループ化 116">
              <a:extLst>
                <a:ext uri="{FF2B5EF4-FFF2-40B4-BE49-F238E27FC236}">
                  <a16:creationId xmlns:a16="http://schemas.microsoft.com/office/drawing/2014/main" id="{D502B8A8-FB96-4290-BA00-39D0E67C4019}"/>
                </a:ext>
              </a:extLst>
            </p:cNvPr>
            <p:cNvGrpSpPr/>
            <p:nvPr/>
          </p:nvGrpSpPr>
          <p:grpSpPr>
            <a:xfrm>
              <a:off x="11976159" y="3771791"/>
              <a:ext cx="1211653" cy="506579"/>
              <a:chOff x="11780807" y="2680417"/>
              <a:chExt cx="1211653" cy="506579"/>
            </a:xfrm>
          </p:grpSpPr>
          <p:sp>
            <p:nvSpPr>
              <p:cNvPr id="119" name="角丸四角形 87">
                <a:extLst>
                  <a:ext uri="{FF2B5EF4-FFF2-40B4-BE49-F238E27FC236}">
                    <a16:creationId xmlns:a16="http://schemas.microsoft.com/office/drawing/2014/main" id="{2041BD11-67BD-4126-BDE7-C973F6445B6A}"/>
                  </a:ext>
                </a:extLst>
              </p:cNvPr>
              <p:cNvSpPr/>
              <p:nvPr/>
            </p:nvSpPr>
            <p:spPr bwMode="auto">
              <a:xfrm>
                <a:off x="11780807" y="2680417"/>
                <a:ext cx="1211653" cy="506579"/>
              </a:xfrm>
              <a:prstGeom prst="roundRect">
                <a:avLst>
                  <a:gd name="adj" fmla="val 32153"/>
                </a:avLst>
              </a:prstGeom>
              <a:gradFill>
                <a:gsLst>
                  <a:gs pos="100000">
                    <a:schemeClr val="accent3"/>
                  </a:gs>
                  <a:gs pos="0">
                    <a:schemeClr val="accent3">
                      <a:lumMod val="75000"/>
                      <a:alpha val="44000"/>
                    </a:schemeClr>
                  </a:gs>
                </a:gsLst>
                <a:lin ang="5400000" scaled="1"/>
              </a:gradFill>
              <a:ln w="25400" cap="rnd">
                <a:solidFill>
                  <a:schemeClr val="lt1"/>
                </a:solidFill>
                <a:prstDash val="solid"/>
                <a:bevel/>
                <a:headEnd/>
                <a:tailEnd/>
              </a:ln>
            </p:spPr>
            <p:txBody>
              <a:bodyPr vert="horz" wrap="square" lIns="91440" tIns="45720" rIns="91440" bIns="45720" numCol="1" anchor="t" anchorCtr="0" compatLnSpc="1">
                <a:prstTxWarp prst="textNoShape">
                  <a:avLst/>
                </a:prstTxWarp>
                <a:noAutofit/>
              </a:bodyPr>
              <a:lstStyle/>
              <a:p>
                <a:endParaRPr lang="ja-JP" altLang="en-US" dirty="0"/>
              </a:p>
            </p:txBody>
          </p:sp>
          <p:sp>
            <p:nvSpPr>
              <p:cNvPr id="120" name="正方形/長方形 119">
                <a:extLst>
                  <a:ext uri="{FF2B5EF4-FFF2-40B4-BE49-F238E27FC236}">
                    <a16:creationId xmlns:a16="http://schemas.microsoft.com/office/drawing/2014/main" id="{7DCAED7C-AAA1-4A91-82F5-2BADE3D123DB}"/>
                  </a:ext>
                </a:extLst>
              </p:cNvPr>
              <p:cNvSpPr/>
              <p:nvPr/>
            </p:nvSpPr>
            <p:spPr>
              <a:xfrm>
                <a:off x="11822807" y="2773306"/>
                <a:ext cx="1107996" cy="369332"/>
              </a:xfrm>
              <a:prstGeom prst="rect">
                <a:avLst/>
              </a:prstGeom>
            </p:spPr>
            <p:txBody>
              <a:bodyPr wrap="none">
                <a:spAutoFit/>
              </a:bodyPr>
              <a:lstStyle/>
              <a:p>
                <a:r>
                  <a:rPr lang="ja-JP" altLang="en-US" sz="1800" b="1" dirty="0">
                    <a:solidFill>
                      <a:schemeClr val="bg1"/>
                    </a:solidFill>
                  </a:rPr>
                  <a:t>修学支援</a:t>
                </a:r>
              </a:p>
            </p:txBody>
          </p:sp>
        </p:grpSp>
        <p:sp>
          <p:nvSpPr>
            <p:cNvPr id="118" name="正方形/長方形 117">
              <a:extLst>
                <a:ext uri="{FF2B5EF4-FFF2-40B4-BE49-F238E27FC236}">
                  <a16:creationId xmlns:a16="http://schemas.microsoft.com/office/drawing/2014/main" id="{F7F43036-527E-4B3D-90EC-8B44868BA960}"/>
                </a:ext>
              </a:extLst>
            </p:cNvPr>
            <p:cNvSpPr/>
            <p:nvPr/>
          </p:nvSpPr>
          <p:spPr>
            <a:xfrm>
              <a:off x="12388924" y="2223015"/>
              <a:ext cx="2236510" cy="430887"/>
            </a:xfrm>
            <a:prstGeom prst="rect">
              <a:avLst/>
            </a:prstGeom>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200" b="1" i="0" u="none" strike="noStrike" kern="0" cap="none" spc="-200" normalizeH="0" baseline="0" noProof="0" dirty="0">
                  <a:ln>
                    <a:noFill/>
                  </a:ln>
                  <a:solidFill>
                    <a:srgbClr val="000090"/>
                  </a:solidFill>
                  <a:effectLst>
                    <a:glow rad="127000">
                      <a:srgbClr val="ECB100"/>
                    </a:glow>
                  </a:effectLst>
                  <a:uLnTx/>
                  <a:uFillTx/>
                  <a:latin typeface="+mn-ea"/>
                </a:rPr>
                <a:t>大阪大学未来基金</a:t>
              </a:r>
              <a:endParaRPr kumimoji="0" lang="ja-JP" altLang="en-US" sz="2200" b="0" i="0" u="none" strike="noStrike" kern="0" cap="none" spc="0" normalizeH="0" baseline="0" noProof="0" dirty="0">
                <a:ln>
                  <a:noFill/>
                </a:ln>
                <a:solidFill>
                  <a:sysClr val="windowText" lastClr="000000"/>
                </a:solidFill>
                <a:effectLst/>
                <a:uLnTx/>
                <a:uFillTx/>
                <a:latin typeface="+mn-ea"/>
              </a:endParaRPr>
            </a:p>
          </p:txBody>
        </p:sp>
      </p:grpSp>
      <p:sp>
        <p:nvSpPr>
          <p:cNvPr id="5" name="正方形/長方形 4">
            <a:extLst>
              <a:ext uri="{FF2B5EF4-FFF2-40B4-BE49-F238E27FC236}">
                <a16:creationId xmlns:a16="http://schemas.microsoft.com/office/drawing/2014/main" id="{371A366C-A0C9-4DCC-AC24-F884B91DA1CF}"/>
              </a:ext>
            </a:extLst>
          </p:cNvPr>
          <p:cNvSpPr/>
          <p:nvPr/>
        </p:nvSpPr>
        <p:spPr>
          <a:xfrm>
            <a:off x="5009363" y="4401858"/>
            <a:ext cx="5052986" cy="430887"/>
          </a:xfrm>
          <a:prstGeom prst="rect">
            <a:avLst/>
          </a:prstGeom>
        </p:spPr>
        <p:txBody>
          <a:bodyPr wrap="none">
            <a:spAutoFit/>
          </a:bodyPr>
          <a:lstStyle/>
          <a:p>
            <a:r>
              <a:rPr lang="en-US" altLang="ja-JP" sz="2000" b="1" dirty="0">
                <a:solidFill>
                  <a:srgbClr val="1B3295"/>
                </a:solidFill>
                <a:latin typeface="ヒラギノ角ゴ ProN W3"/>
              </a:rPr>
              <a:t> </a:t>
            </a:r>
            <a:r>
              <a:rPr lang="ja-JP" altLang="en-US" sz="2200" b="1" dirty="0">
                <a:solidFill>
                  <a:srgbClr val="1B3295"/>
                </a:solidFill>
                <a:latin typeface="ヒラギノ角ゴ ProN W3"/>
              </a:rPr>
              <a:t>論文執筆に必要な図書の宅配（無料）</a:t>
            </a:r>
            <a:endParaRPr lang="ja-JP" altLang="en-US" sz="2200" dirty="0"/>
          </a:p>
        </p:txBody>
      </p:sp>
      <p:pic>
        <p:nvPicPr>
          <p:cNvPr id="14" name="図 13">
            <a:extLst>
              <a:ext uri="{FF2B5EF4-FFF2-40B4-BE49-F238E27FC236}">
                <a16:creationId xmlns:a16="http://schemas.microsoft.com/office/drawing/2014/main" id="{A5A312B0-CAB8-4BC2-AABF-E64B6294100D}"/>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726485" y="3615133"/>
            <a:ext cx="1311744" cy="1311744"/>
          </a:xfrm>
          <a:prstGeom prst="ellipse">
            <a:avLst/>
          </a:prstGeom>
        </p:spPr>
      </p:pic>
      <p:pic>
        <p:nvPicPr>
          <p:cNvPr id="11" name="図 10">
            <a:extLst>
              <a:ext uri="{FF2B5EF4-FFF2-40B4-BE49-F238E27FC236}">
                <a16:creationId xmlns:a16="http://schemas.microsoft.com/office/drawing/2014/main" id="{6DF52E30-F5CF-4CF1-9639-B9E962B4775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50561" y="4446189"/>
            <a:ext cx="825502" cy="485037"/>
          </a:xfrm>
          <a:prstGeom prst="rect">
            <a:avLst/>
          </a:prstGeom>
        </p:spPr>
      </p:pic>
      <p:sp>
        <p:nvSpPr>
          <p:cNvPr id="8" name="正方形/長方形 7">
            <a:extLst>
              <a:ext uri="{FF2B5EF4-FFF2-40B4-BE49-F238E27FC236}">
                <a16:creationId xmlns:a16="http://schemas.microsoft.com/office/drawing/2014/main" id="{9E4E9126-3E43-4AD0-8E02-A0C5C0C3FCC3}"/>
              </a:ext>
            </a:extLst>
          </p:cNvPr>
          <p:cNvSpPr/>
          <p:nvPr/>
        </p:nvSpPr>
        <p:spPr bwMode="auto">
          <a:xfrm>
            <a:off x="9484607" y="89830"/>
            <a:ext cx="2399636" cy="400476"/>
          </a:xfrm>
          <a:prstGeom prst="rect">
            <a:avLst/>
          </a:prstGeom>
          <a:solidFill>
            <a:srgbClr val="A21942"/>
          </a:solidFill>
          <a:ln w="28575" cap="flat">
            <a:noFill/>
            <a:prstDash val="solid"/>
            <a:miter lim="800000"/>
            <a:headEnd/>
            <a:tailEnd/>
          </a:ln>
        </p:spPr>
        <p:txBody>
          <a:bodyPr vert="horz" wrap="none" lIns="0" tIns="0" rIns="0" bIns="0" numCol="1" rtlCol="0" anchor="ctr" anchorCtr="0" compatLnSpc="1">
            <a:prstTxWarp prst="textNoShape">
              <a:avLst/>
            </a:prstTxWarp>
          </a:bodyPr>
          <a:lstStyle/>
          <a:p>
            <a:pPr algn="ctr" defTabSz="457200" fontAlgn="ctr"/>
            <a:r>
              <a:rPr kumimoji="1" lang="ja-JP" altLang="en-US" sz="1600" b="1" dirty="0">
                <a:solidFill>
                  <a:schemeClr val="bg1"/>
                </a:solidFill>
                <a:latin typeface="メイリオ"/>
              </a:rPr>
              <a:t>令和</a:t>
            </a:r>
            <a:r>
              <a:rPr kumimoji="1" lang="en-US" altLang="ja-JP" sz="1600" b="1" dirty="0">
                <a:solidFill>
                  <a:schemeClr val="bg1"/>
                </a:solidFill>
                <a:latin typeface="メイリオ"/>
              </a:rPr>
              <a:t>2</a:t>
            </a:r>
            <a:r>
              <a:rPr kumimoji="1" lang="ja-JP" altLang="en-US" sz="1600" b="1" dirty="0">
                <a:solidFill>
                  <a:schemeClr val="bg1"/>
                </a:solidFill>
                <a:latin typeface="メイリオ"/>
              </a:rPr>
              <a:t>年</a:t>
            </a:r>
            <a:r>
              <a:rPr kumimoji="1" lang="en-US" altLang="ja-JP" sz="1600" b="1" dirty="0">
                <a:solidFill>
                  <a:schemeClr val="bg1"/>
                </a:solidFill>
                <a:latin typeface="メイリオ"/>
              </a:rPr>
              <a:t>5</a:t>
            </a:r>
            <a:r>
              <a:rPr kumimoji="1" lang="ja-JP" altLang="en-US" sz="1600" b="1" dirty="0">
                <a:solidFill>
                  <a:schemeClr val="bg1"/>
                </a:solidFill>
                <a:latin typeface="メイリオ"/>
              </a:rPr>
              <a:t>月</a:t>
            </a:r>
            <a:r>
              <a:rPr kumimoji="1" lang="en-US" altLang="ja-JP" sz="1600" b="1" dirty="0">
                <a:solidFill>
                  <a:schemeClr val="bg1"/>
                </a:solidFill>
                <a:latin typeface="メイリオ"/>
              </a:rPr>
              <a:t>8</a:t>
            </a:r>
            <a:r>
              <a:rPr kumimoji="1" lang="ja-JP" altLang="en-US" sz="1600" b="1" dirty="0">
                <a:solidFill>
                  <a:schemeClr val="bg1"/>
                </a:solidFill>
                <a:latin typeface="メイリオ"/>
              </a:rPr>
              <a:t>日 改訂版</a:t>
            </a:r>
          </a:p>
        </p:txBody>
      </p:sp>
      <p:sp>
        <p:nvSpPr>
          <p:cNvPr id="88" name="テキスト ボックス 87">
            <a:extLst>
              <a:ext uri="{FF2B5EF4-FFF2-40B4-BE49-F238E27FC236}">
                <a16:creationId xmlns:a16="http://schemas.microsoft.com/office/drawing/2014/main" id="{FF715E43-0E9D-466F-AB25-B21F67A96171}"/>
              </a:ext>
            </a:extLst>
          </p:cNvPr>
          <p:cNvSpPr txBox="1"/>
          <p:nvPr/>
        </p:nvSpPr>
        <p:spPr>
          <a:xfrm>
            <a:off x="9361937" y="2624401"/>
            <a:ext cx="661087" cy="304266"/>
          </a:xfrm>
          <a:prstGeom prst="ellipse">
            <a:avLst/>
          </a:prstGeom>
          <a:solidFill>
            <a:srgbClr val="FF0000"/>
          </a:solidFill>
        </p:spPr>
        <p:txBody>
          <a:bodyPr vert="horz" wrap="none" lIns="0" tIns="77143" rIns="0" bIns="25714" rtlCol="0" anchor="ctr" anchorCtr="0">
            <a:noAutofit/>
          </a:bodyPr>
          <a:lstStyle/>
          <a:p>
            <a:pPr algn="ctr" defTabSz="653156">
              <a:defRPr/>
            </a:pPr>
            <a:r>
              <a:rPr lang="ja-JP" altLang="en-US" sz="1714" b="1" kern="0" dirty="0">
                <a:solidFill>
                  <a:prstClr val="white"/>
                </a:solidFill>
                <a:latin typeface="メイリオ"/>
                <a:ea typeface="メイリオ"/>
              </a:rPr>
              <a:t>新規</a:t>
            </a:r>
          </a:p>
        </p:txBody>
      </p:sp>
      <p:sp>
        <p:nvSpPr>
          <p:cNvPr id="91" name="テキスト ボックス 90">
            <a:extLst>
              <a:ext uri="{FF2B5EF4-FFF2-40B4-BE49-F238E27FC236}">
                <a16:creationId xmlns:a16="http://schemas.microsoft.com/office/drawing/2014/main" id="{B67FC70F-9B71-4969-B0C7-75EAC7B8DF57}"/>
              </a:ext>
            </a:extLst>
          </p:cNvPr>
          <p:cNvSpPr txBox="1"/>
          <p:nvPr/>
        </p:nvSpPr>
        <p:spPr>
          <a:xfrm>
            <a:off x="9831965" y="4117780"/>
            <a:ext cx="661087" cy="304266"/>
          </a:xfrm>
          <a:prstGeom prst="ellipse">
            <a:avLst/>
          </a:prstGeom>
          <a:solidFill>
            <a:srgbClr val="FF0000"/>
          </a:solidFill>
        </p:spPr>
        <p:txBody>
          <a:bodyPr vert="horz" wrap="none" lIns="0" tIns="77143" rIns="0" bIns="25714" rtlCol="0" anchor="ctr" anchorCtr="0">
            <a:noAutofit/>
          </a:bodyPr>
          <a:lstStyle/>
          <a:p>
            <a:pPr algn="ctr" defTabSz="653156">
              <a:defRPr/>
            </a:pPr>
            <a:r>
              <a:rPr lang="ja-JP" altLang="en-US" sz="1714" b="1" kern="0" dirty="0">
                <a:solidFill>
                  <a:prstClr val="white"/>
                </a:solidFill>
                <a:latin typeface="メイリオ"/>
                <a:ea typeface="メイリオ"/>
              </a:rPr>
              <a:t>新規</a:t>
            </a:r>
          </a:p>
        </p:txBody>
      </p:sp>
    </p:spTree>
    <p:extLst>
      <p:ext uri="{BB962C8B-B14F-4D97-AF65-F5344CB8AC3E}">
        <p14:creationId xmlns:p14="http://schemas.microsoft.com/office/powerpoint/2010/main" val="3903372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a:ext>
            </a:extLst>
          </a:blip>
          <a:srcRect r="2705"/>
          <a:stretch/>
        </p:blipFill>
        <p:spPr>
          <a:xfrm>
            <a:off x="11984229" y="42532"/>
            <a:ext cx="2996993" cy="474634"/>
          </a:xfrm>
          <a:prstGeom prst="rect">
            <a:avLst/>
          </a:prstGeom>
          <a:solidFill>
            <a:schemeClr val="bg1"/>
          </a:solidFill>
        </p:spPr>
      </p:pic>
      <p:sp>
        <p:nvSpPr>
          <p:cNvPr id="4" name="正方形/長方形 3"/>
          <p:cNvSpPr/>
          <p:nvPr/>
        </p:nvSpPr>
        <p:spPr>
          <a:xfrm flipV="1">
            <a:off x="1418" y="558131"/>
            <a:ext cx="15114757" cy="42505"/>
          </a:xfrm>
          <a:prstGeom prst="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526740" rtl="0" eaLnBrk="1" fontAlgn="auto" latinLnBrk="0" hangingPunct="1">
              <a:lnSpc>
                <a:spcPct val="100000"/>
              </a:lnSpc>
              <a:spcBef>
                <a:spcPts val="0"/>
              </a:spcBef>
              <a:spcAft>
                <a:spcPts val="0"/>
              </a:spcAft>
              <a:buClrTx/>
              <a:buSzTx/>
              <a:buFontTx/>
              <a:buNone/>
              <a:tabLst/>
              <a:defRPr/>
            </a:pPr>
            <a:endParaRPr kumimoji="1" lang="ja-JP" altLang="en-US" sz="2074" b="0" i="0" u="none" strike="noStrike" kern="1200" cap="none" spc="0" normalizeH="0" baseline="0" noProof="0" dirty="0">
              <a:ln>
                <a:noFill/>
              </a:ln>
              <a:solidFill>
                <a:prstClr val="white"/>
              </a:solidFill>
              <a:effectLst/>
              <a:uLnTx/>
              <a:uFillTx/>
              <a:latin typeface="Arial"/>
              <a:ea typeface="メイリオ"/>
              <a:cs typeface="+mn-cs"/>
            </a:endParaRPr>
          </a:p>
        </p:txBody>
      </p:sp>
      <p:sp>
        <p:nvSpPr>
          <p:cNvPr id="127" name="大阪大学の量子情報研究者数とアクティビティ">
            <a:extLst>
              <a:ext uri="{FF2B5EF4-FFF2-40B4-BE49-F238E27FC236}">
                <a16:creationId xmlns:a16="http://schemas.microsoft.com/office/drawing/2014/main" id="{8E31B550-9D3A-427C-AF40-7384DE638D8E}"/>
              </a:ext>
            </a:extLst>
          </p:cNvPr>
          <p:cNvSpPr txBox="1">
            <a:spLocks/>
          </p:cNvSpPr>
          <p:nvPr/>
        </p:nvSpPr>
        <p:spPr>
          <a:xfrm>
            <a:off x="36909" y="-55212"/>
            <a:ext cx="13805462" cy="777308"/>
          </a:xfrm>
          <a:prstGeom prst="rect">
            <a:avLst/>
          </a:prstGeom>
        </p:spPr>
        <p:txBody>
          <a:bodyPr vert="horz" lIns="91440" tIns="45720" rIns="91440" bIns="45720" rtlCol="0" anchor="ctr" anchorCtr="0">
            <a:noAutofit/>
          </a:bodyPr>
          <a:lstStyle>
            <a:lvl1pPr algn="ctr" defTabSz="217705" rtl="0" eaLnBrk="1" latinLnBrk="0" hangingPunct="1">
              <a:lnSpc>
                <a:spcPct val="90000"/>
              </a:lnSpc>
              <a:spcBef>
                <a:spcPct val="0"/>
              </a:spcBef>
              <a:buNone/>
              <a:defRPr kumimoji="1" sz="3021" kern="1200">
                <a:solidFill>
                  <a:schemeClr val="tx1"/>
                </a:solidFill>
                <a:latin typeface="ヒラギノ角ゴ ProN W6"/>
                <a:ea typeface="ヒラギノ角ゴ ProN W6"/>
                <a:cs typeface="ヒラギノ角ゴ ProN W6"/>
                <a:sym typeface="ヒラギノ角ゴ ProN W6"/>
              </a:defRPr>
            </a:lvl1pPr>
          </a:lstStyle>
          <a:p>
            <a:pPr algn="l">
              <a:lnSpc>
                <a:spcPct val="100000"/>
              </a:lnSpc>
            </a:pPr>
            <a:r>
              <a:rPr lang="ja-JP" altLang="en-US" sz="2800" b="1" dirty="0">
                <a:solidFill>
                  <a:srgbClr val="050000"/>
                </a:solidFill>
                <a:latin typeface="メイリオ" panose="020B0604030504040204" pitchFamily="50" charset="-128"/>
                <a:ea typeface="メイリオ" panose="020B0604030504040204" pitchFamily="50" charset="-128"/>
              </a:rPr>
              <a:t>未来を切り拓く学生への主な支援内容 ①</a:t>
            </a:r>
          </a:p>
        </p:txBody>
      </p:sp>
      <p:sp>
        <p:nvSpPr>
          <p:cNvPr id="5" name="正方形/長方形 4"/>
          <p:cNvSpPr/>
          <p:nvPr/>
        </p:nvSpPr>
        <p:spPr>
          <a:xfrm>
            <a:off x="400731" y="718146"/>
            <a:ext cx="10431061" cy="369332"/>
          </a:xfrm>
          <a:prstGeom prst="rect">
            <a:avLst/>
          </a:prstGeom>
        </p:spPr>
        <p:txBody>
          <a:bodyPr wrap="none">
            <a:spAutoFit/>
          </a:bodyPr>
          <a:lstStyle/>
          <a:p>
            <a:r>
              <a:rPr lang="ja-JP" altLang="en-US" sz="1800" b="1" dirty="0">
                <a:solidFill>
                  <a:srgbClr val="4D4D4D"/>
                </a:solidFill>
              </a:rPr>
              <a:t>詳細は大阪大学</a:t>
            </a:r>
            <a:r>
              <a:rPr lang="en-US" altLang="ja-JP" sz="1800" b="1" dirty="0">
                <a:solidFill>
                  <a:srgbClr val="4D4D4D"/>
                </a:solidFill>
              </a:rPr>
              <a:t>HP</a:t>
            </a:r>
            <a:r>
              <a:rPr lang="ja-JP" altLang="en-US" sz="1800" b="1" dirty="0">
                <a:solidFill>
                  <a:srgbClr val="4D4D4D"/>
                </a:solidFill>
              </a:rPr>
              <a:t>「</a:t>
            </a:r>
            <a:r>
              <a:rPr lang="en-US" altLang="ja-JP" sz="1800" b="1" dirty="0">
                <a:solidFill>
                  <a:srgbClr val="4D4D4D"/>
                </a:solidFill>
              </a:rPr>
              <a:t>【</a:t>
            </a:r>
            <a:r>
              <a:rPr lang="ja-JP" altLang="en-US" sz="1800" b="1" dirty="0">
                <a:solidFill>
                  <a:srgbClr val="4D4D4D"/>
                </a:solidFill>
              </a:rPr>
              <a:t>在学生向け</a:t>
            </a:r>
            <a:r>
              <a:rPr lang="en-US" altLang="ja-JP" sz="1800" b="1" dirty="0">
                <a:solidFill>
                  <a:srgbClr val="4D4D4D"/>
                </a:solidFill>
              </a:rPr>
              <a:t>】</a:t>
            </a:r>
            <a:r>
              <a:rPr lang="ja-JP" altLang="en-US" sz="1800" b="1" dirty="0">
                <a:solidFill>
                  <a:srgbClr val="4D4D4D"/>
                </a:solidFill>
              </a:rPr>
              <a:t>新型コロナウイルス感染症への対応について」をご覧ください</a:t>
            </a:r>
          </a:p>
        </p:txBody>
      </p:sp>
      <p:sp>
        <p:nvSpPr>
          <p:cNvPr id="7" name="正方形/長方形 6"/>
          <p:cNvSpPr/>
          <p:nvPr/>
        </p:nvSpPr>
        <p:spPr>
          <a:xfrm>
            <a:off x="10662593" y="757794"/>
            <a:ext cx="3597460" cy="253916"/>
          </a:xfrm>
          <a:prstGeom prst="rect">
            <a:avLst/>
          </a:prstGeom>
        </p:spPr>
        <p:txBody>
          <a:bodyPr wrap="none">
            <a:spAutoFit/>
          </a:bodyPr>
          <a:lstStyle/>
          <a:p>
            <a:r>
              <a:rPr lang="en-US" altLang="ja-JP" sz="1050" dirty="0">
                <a:solidFill>
                  <a:srgbClr val="0000CC"/>
                </a:solidFill>
              </a:rPr>
              <a:t>https://www.osaka-u.ac.jp/ja/news/info/corona/corona_ou</a:t>
            </a:r>
            <a:endParaRPr lang="ja-JP" altLang="en-US" sz="1050" dirty="0">
              <a:solidFill>
                <a:srgbClr val="0000CC"/>
              </a:solidFill>
            </a:endParaRPr>
          </a:p>
        </p:txBody>
      </p:sp>
      <p:sp>
        <p:nvSpPr>
          <p:cNvPr id="10" name="正方形/長方形 9"/>
          <p:cNvSpPr/>
          <p:nvPr/>
        </p:nvSpPr>
        <p:spPr>
          <a:xfrm>
            <a:off x="400731" y="1152527"/>
            <a:ext cx="13772591" cy="646331"/>
          </a:xfrm>
          <a:prstGeom prst="rect">
            <a:avLst/>
          </a:prstGeom>
        </p:spPr>
        <p:txBody>
          <a:bodyPr wrap="square">
            <a:spAutoFit/>
          </a:bodyPr>
          <a:lstStyle/>
          <a:p>
            <a:r>
              <a:rPr lang="ja-JP" altLang="en-US" sz="1800" b="1" dirty="0">
                <a:solidFill>
                  <a:srgbClr val="4D4D4D"/>
                </a:solidFill>
              </a:rPr>
              <a:t>最新の対応情報は学務情報システム「</a:t>
            </a:r>
            <a:r>
              <a:rPr lang="en-US" altLang="ja-JP" sz="1800" b="1" dirty="0">
                <a:solidFill>
                  <a:srgbClr val="4D4D4D"/>
                </a:solidFill>
                <a:latin typeface="Segoe UI" panose="020B0502040204020203" pitchFamily="34" charset="0"/>
                <a:cs typeface="Segoe UI" panose="020B0502040204020203" pitchFamily="34" charset="0"/>
              </a:rPr>
              <a:t>KOAN</a:t>
            </a:r>
            <a:r>
              <a:rPr lang="ja-JP" altLang="en-US" sz="1800" b="1" dirty="0">
                <a:solidFill>
                  <a:srgbClr val="4D4D4D"/>
                </a:solidFill>
              </a:rPr>
              <a:t>」を通じて周知します。</a:t>
            </a:r>
            <a:r>
              <a:rPr lang="en-US" altLang="ja-JP" sz="1800" b="1" dirty="0">
                <a:solidFill>
                  <a:srgbClr val="4D4D4D"/>
                </a:solidFill>
                <a:latin typeface="Segoe UI" panose="020B0502040204020203" pitchFamily="34" charset="0"/>
                <a:cs typeface="Segoe UI" panose="020B0502040204020203" pitchFamily="34" charset="0"/>
              </a:rPr>
              <a:t>KOAN</a:t>
            </a:r>
            <a:r>
              <a:rPr lang="ja-JP" altLang="en-US" sz="1800" b="1" dirty="0">
                <a:solidFill>
                  <a:srgbClr val="4D4D4D"/>
                </a:solidFill>
              </a:rPr>
              <a:t>スケジュール・</a:t>
            </a:r>
            <a:r>
              <a:rPr lang="en-US" altLang="ja-JP" sz="1800" b="1" dirty="0">
                <a:solidFill>
                  <a:srgbClr val="4D4D4D"/>
                </a:solidFill>
                <a:latin typeface="Segoe UI" panose="020B0502040204020203" pitchFamily="34" charset="0"/>
                <a:cs typeface="Segoe UI" panose="020B0502040204020203" pitchFamily="34" charset="0"/>
              </a:rPr>
              <a:t>KOAN</a:t>
            </a:r>
            <a:r>
              <a:rPr lang="ja-JP" altLang="en-US" sz="1800" b="1" dirty="0">
                <a:solidFill>
                  <a:srgbClr val="4D4D4D"/>
                </a:solidFill>
              </a:rPr>
              <a:t>掲示板の情報は</a:t>
            </a:r>
            <a:endParaRPr lang="en-US" altLang="ja-JP" sz="1800" b="1" dirty="0">
              <a:solidFill>
                <a:srgbClr val="4D4D4D"/>
              </a:solidFill>
            </a:endParaRPr>
          </a:p>
          <a:p>
            <a:r>
              <a:rPr lang="ja-JP" altLang="en-US" sz="1800" b="1" dirty="0">
                <a:solidFill>
                  <a:srgbClr val="4D4D4D"/>
                </a:solidFill>
              </a:rPr>
              <a:t>「マイハンダイアプリ」でも確認できます</a:t>
            </a:r>
          </a:p>
        </p:txBody>
      </p:sp>
      <p:cxnSp>
        <p:nvCxnSpPr>
          <p:cNvPr id="26" name="直線コネクタ 25"/>
          <p:cNvCxnSpPr/>
          <p:nvPr/>
        </p:nvCxnSpPr>
        <p:spPr>
          <a:xfrm>
            <a:off x="0" y="1863526"/>
            <a:ext cx="15116175" cy="0"/>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28" name="表 27"/>
          <p:cNvGraphicFramePr>
            <a:graphicFrameLocks noGrp="1"/>
          </p:cNvGraphicFramePr>
          <p:nvPr>
            <p:extLst>
              <p:ext uri="{D42A27DB-BD31-4B8C-83A1-F6EECF244321}">
                <p14:modId xmlns:p14="http://schemas.microsoft.com/office/powerpoint/2010/main" val="37698483"/>
              </p:ext>
            </p:extLst>
          </p:nvPr>
        </p:nvGraphicFramePr>
        <p:xfrm>
          <a:off x="458787" y="2017317"/>
          <a:ext cx="14104006" cy="8595360"/>
        </p:xfrm>
        <a:graphic>
          <a:graphicData uri="http://schemas.openxmlformats.org/drawingml/2006/table">
            <a:tbl>
              <a:tblPr firstRow="1" bandRow="1">
                <a:tableStyleId>{93296810-A885-4BE3-A3E7-6D5BEEA58F35}</a:tableStyleId>
              </a:tblPr>
              <a:tblGrid>
                <a:gridCol w="2697416">
                  <a:extLst>
                    <a:ext uri="{9D8B030D-6E8A-4147-A177-3AD203B41FA5}">
                      <a16:colId xmlns:a16="http://schemas.microsoft.com/office/drawing/2014/main" val="875646683"/>
                    </a:ext>
                  </a:extLst>
                </a:gridCol>
                <a:gridCol w="8391826">
                  <a:extLst>
                    <a:ext uri="{9D8B030D-6E8A-4147-A177-3AD203B41FA5}">
                      <a16:colId xmlns:a16="http://schemas.microsoft.com/office/drawing/2014/main" val="163712678"/>
                    </a:ext>
                  </a:extLst>
                </a:gridCol>
                <a:gridCol w="3014764">
                  <a:extLst>
                    <a:ext uri="{9D8B030D-6E8A-4147-A177-3AD203B41FA5}">
                      <a16:colId xmlns:a16="http://schemas.microsoft.com/office/drawing/2014/main" val="2287624032"/>
                    </a:ext>
                  </a:extLst>
                </a:gridCol>
              </a:tblGrid>
              <a:tr h="595501">
                <a:tc>
                  <a:txBody>
                    <a:bodyPr/>
                    <a:lstStyle/>
                    <a:p>
                      <a:r>
                        <a:rPr kumimoji="1" lang="ja-JP" altLang="en-US" sz="2000" dirty="0"/>
                        <a:t>支援パッケージ</a:t>
                      </a:r>
                    </a:p>
                  </a:txBody>
                  <a:tcPr anchor="ctr"/>
                </a:tc>
                <a:tc>
                  <a:txBody>
                    <a:bodyPr/>
                    <a:lstStyle/>
                    <a:p>
                      <a:r>
                        <a:rPr kumimoji="1" lang="ja-JP" altLang="en-US" sz="2000" dirty="0"/>
                        <a:t>主な内容等</a:t>
                      </a: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800" dirty="0"/>
                        <a:t>問い合わせ先</a:t>
                      </a:r>
                      <a:endParaRPr kumimoji="1" lang="en-US" altLang="ja-JP" sz="1800" dirty="0"/>
                    </a:p>
                    <a:p>
                      <a:r>
                        <a:rPr kumimoji="1" lang="ja-JP" altLang="en-US" sz="1800" dirty="0"/>
                        <a:t>電話・メールアドレス等</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53263"/>
                  </a:ext>
                </a:extLst>
              </a:tr>
              <a:tr h="3414680">
                <a:tc rowSpan="3">
                  <a:txBody>
                    <a:bodyPr/>
                    <a:lstStyle/>
                    <a:p>
                      <a:r>
                        <a:rPr kumimoji="1" lang="ja-JP" altLang="en-US" sz="1800" b="1" dirty="0">
                          <a:solidFill>
                            <a:schemeClr val="bg1"/>
                          </a:solidFill>
                        </a:rPr>
                        <a:t>①経済的支援等</a:t>
                      </a:r>
                    </a:p>
                  </a:txBody>
                  <a:tcPr anchor="ctr">
                    <a:lnR w="12700" cap="flat" cmpd="sng" algn="ctr">
                      <a:solidFill>
                        <a:schemeClr val="tx1"/>
                      </a:solidFill>
                      <a:prstDash val="solid"/>
                      <a:round/>
                      <a:headEnd type="none" w="med" len="med"/>
                      <a:tailEnd type="none" w="med" len="med"/>
                    </a:lnR>
                    <a:solidFill>
                      <a:srgbClr val="1B3295"/>
                    </a:solidFill>
                  </a:tcPr>
                </a:tc>
                <a:tc>
                  <a:txBody>
                    <a:bodyPr/>
                    <a:lstStyle/>
                    <a:p>
                      <a:endParaRPr kumimoji="1" lang="en-US" altLang="ja-JP" sz="1400" b="1" dirty="0"/>
                    </a:p>
                    <a:p>
                      <a:r>
                        <a:rPr kumimoji="1" lang="ja-JP" altLang="en-US" sz="1600" b="1" dirty="0"/>
                        <a:t>新型コロナウイルス感染症の影響により家計が急変した方へ以下をご案内します。</a:t>
                      </a:r>
                      <a:endParaRPr kumimoji="1" lang="en-US" altLang="ja-JP" sz="1600" b="1" dirty="0">
                        <a:solidFill>
                          <a:srgbClr val="C00000"/>
                        </a:solidFill>
                      </a:endParaRPr>
                    </a:p>
                    <a:p>
                      <a:pPr marL="0" marR="0" indent="0" algn="l" defTabSz="1425550" rtl="0" eaLnBrk="1" fontAlgn="auto" latinLnBrk="0" hangingPunct="1">
                        <a:lnSpc>
                          <a:spcPct val="100000"/>
                        </a:lnSpc>
                        <a:spcBef>
                          <a:spcPts val="0"/>
                        </a:spcBef>
                        <a:spcAft>
                          <a:spcPts val="0"/>
                        </a:spcAft>
                        <a:buClrTx/>
                        <a:buSzTx/>
                        <a:buFontTx/>
                        <a:buNone/>
                        <a:tabLst/>
                        <a:defRPr/>
                      </a:pPr>
                      <a:r>
                        <a:rPr kumimoji="1" lang="ja-JP" altLang="en-US" sz="1700" b="1" dirty="0">
                          <a:solidFill>
                            <a:srgbClr val="C00000"/>
                          </a:solidFill>
                        </a:rPr>
                        <a:t>★授業料減免の実施</a:t>
                      </a:r>
                      <a:endParaRPr kumimoji="1" lang="en-US" altLang="ja-JP" sz="1700" b="1" dirty="0">
                        <a:solidFill>
                          <a:srgbClr val="C00000"/>
                        </a:solidFill>
                      </a:endParaRPr>
                    </a:p>
                    <a:p>
                      <a:r>
                        <a:rPr kumimoji="1" lang="en-US" altLang="ja-JP" sz="1600" b="1" baseline="0" dirty="0"/>
                        <a:t> </a:t>
                      </a:r>
                      <a:r>
                        <a:rPr kumimoji="1" lang="ja-JP" altLang="en-US" sz="1600" b="1" baseline="0" dirty="0"/>
                        <a:t> </a:t>
                      </a:r>
                      <a:r>
                        <a:rPr kumimoji="1" lang="en-US" altLang="ja-JP" sz="1600" b="1" baseline="0" dirty="0">
                          <a:solidFill>
                            <a:srgbClr val="0070C0"/>
                          </a:solidFill>
                        </a:rPr>
                        <a:t>1. </a:t>
                      </a:r>
                      <a:r>
                        <a:rPr kumimoji="1" lang="ja-JP" altLang="en-US" sz="1600" b="1" dirty="0">
                          <a:solidFill>
                            <a:srgbClr val="0070C0"/>
                          </a:solidFill>
                        </a:rPr>
                        <a:t>大阪大学授業料免除（新型コロナウイルス感染症の影響による家計急変対応）</a:t>
                      </a:r>
                      <a:endParaRPr kumimoji="1" lang="en-US" altLang="ja-JP" sz="1600" b="1" dirty="0">
                        <a:solidFill>
                          <a:srgbClr val="0070C0"/>
                        </a:solidFill>
                      </a:endParaRPr>
                    </a:p>
                    <a:p>
                      <a:endParaRPr kumimoji="1" lang="en-US" altLang="ja-JP" sz="1600" b="1" dirty="0">
                        <a:solidFill>
                          <a:srgbClr val="0070C0"/>
                        </a:solidFill>
                      </a:endParaRPr>
                    </a:p>
                    <a:p>
                      <a:endParaRPr kumimoji="1" lang="en-US" altLang="ja-JP" sz="1400" b="1" dirty="0"/>
                    </a:p>
                    <a:p>
                      <a:endParaRPr kumimoji="1" lang="en-US" altLang="ja-JP" sz="1400" b="1" dirty="0"/>
                    </a:p>
                    <a:p>
                      <a:endParaRPr kumimoji="1" lang="en-US" altLang="ja-JP" sz="1400" b="1" dirty="0"/>
                    </a:p>
                    <a:p>
                      <a:endParaRPr kumimoji="1" lang="en-US" altLang="ja-JP" sz="1400" b="1" dirty="0"/>
                    </a:p>
                    <a:p>
                      <a:endParaRPr kumimoji="1" lang="en-US" altLang="ja-JP" sz="1400" b="1" dirty="0"/>
                    </a:p>
                    <a:p>
                      <a:endParaRPr kumimoji="1" lang="en-US" altLang="ja-JP" sz="1400" b="1" dirty="0"/>
                    </a:p>
                    <a:p>
                      <a:pPr algn="just"/>
                      <a:r>
                        <a:rPr kumimoji="1" lang="ja-JP" altLang="en-US" sz="1600" b="1" baseline="0" dirty="0">
                          <a:solidFill>
                            <a:srgbClr val="0070C0"/>
                          </a:solidFill>
                        </a:rPr>
                        <a:t> </a:t>
                      </a:r>
                      <a:r>
                        <a:rPr kumimoji="1" lang="en-US" altLang="ja-JP" sz="1600" b="1" baseline="0" dirty="0">
                          <a:solidFill>
                            <a:srgbClr val="0070C0"/>
                          </a:solidFill>
                        </a:rPr>
                        <a:t>2. </a:t>
                      </a:r>
                      <a:r>
                        <a:rPr kumimoji="1" lang="ja-JP" altLang="en-US" sz="1600" b="1" dirty="0">
                          <a:solidFill>
                            <a:srgbClr val="0070C0"/>
                          </a:solidFill>
                        </a:rPr>
                        <a:t>高等教育修学支援制度（授業料免除＋日本学生支援機構給付奨学金（家計急変））</a:t>
                      </a:r>
                      <a:endParaRPr kumimoji="1" lang="en-US" altLang="ja-JP" sz="1600" b="1" dirty="0">
                        <a:solidFill>
                          <a:srgbClr val="0070C0"/>
                        </a:solidFill>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400" b="1" dirty="0"/>
                        <a:t>       対象：</a:t>
                      </a:r>
                      <a:r>
                        <a:rPr kumimoji="1" lang="ja-JP" altLang="en-US" sz="1400" b="1" u="sng" dirty="0"/>
                        <a:t>学部学生（外国人留学生除く）</a:t>
                      </a:r>
                      <a:endParaRPr kumimoji="1" lang="en-US" altLang="ja-JP" sz="1400" b="1" u="sng" dirty="0"/>
                    </a:p>
                    <a:p>
                      <a:r>
                        <a:rPr kumimoji="1" lang="ja-JP" altLang="en-US" sz="1400" b="0" dirty="0"/>
                        <a:t>　</a:t>
                      </a:r>
                      <a:r>
                        <a:rPr kumimoji="1" lang="en-US" altLang="ja-JP" sz="1400" b="0" baseline="0" dirty="0"/>
                        <a:t>    </a:t>
                      </a:r>
                      <a:r>
                        <a:rPr kumimoji="1" lang="en-US" altLang="ja-JP" sz="1400" b="0" dirty="0"/>
                        <a:t>※</a:t>
                      </a:r>
                      <a:r>
                        <a:rPr kumimoji="1" lang="ja-JP" altLang="en-US" sz="1400" b="0" dirty="0"/>
                        <a:t>詳しくは、大阪大学</a:t>
                      </a:r>
                      <a:r>
                        <a:rPr kumimoji="1" lang="en-US" altLang="ja-JP" sz="1400" b="0" dirty="0"/>
                        <a:t>HP</a:t>
                      </a:r>
                      <a:r>
                        <a:rPr kumimoji="1" lang="ja-JP" altLang="en-US" sz="1400" b="0" dirty="0"/>
                        <a:t>の下記をご確認ください。</a:t>
                      </a:r>
                      <a:endParaRPr kumimoji="1" lang="en-US" altLang="ja-JP" sz="1400" b="0" dirty="0"/>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0000CC"/>
                          </a:solidFill>
                        </a:rPr>
                        <a:t>　　</a:t>
                      </a:r>
                      <a:r>
                        <a:rPr kumimoji="1" lang="ja-JP" altLang="en-US" sz="1400" b="0" baseline="0" dirty="0">
                          <a:solidFill>
                            <a:srgbClr val="0000CC"/>
                          </a:solidFill>
                        </a:rPr>
                        <a:t> </a:t>
                      </a:r>
                      <a:r>
                        <a:rPr kumimoji="1" lang="en-US" altLang="ja-JP" sz="1400" b="0" dirty="0">
                          <a:solidFill>
                            <a:srgbClr val="0000CC"/>
                          </a:solidFill>
                        </a:rPr>
                        <a:t>https://www.osaka-u.ac.jp/ja/guide/student/tuition/scholar/kyufu/new_r2#kyuhen</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1400" dirty="0"/>
                    </a:p>
                    <a:p>
                      <a:endParaRPr kumimoji="1" lang="en-US" altLang="ja-JP" sz="1400" dirty="0"/>
                    </a:p>
                    <a:p>
                      <a:r>
                        <a:rPr kumimoji="1" lang="ja-JP" altLang="en-US" sz="1400" b="1" dirty="0">
                          <a:solidFill>
                            <a:schemeClr val="accent6">
                              <a:lumMod val="75000"/>
                            </a:schemeClr>
                          </a:solidFill>
                        </a:rPr>
                        <a:t>●</a:t>
                      </a:r>
                      <a:r>
                        <a:rPr kumimoji="1" lang="ja-JP" altLang="en-US" sz="1400" b="1" dirty="0"/>
                        <a:t>大阪大学授業料免除</a:t>
                      </a:r>
                      <a:endParaRPr kumimoji="1" lang="en-US" altLang="ja-JP" sz="1400" b="1" dirty="0"/>
                    </a:p>
                    <a:p>
                      <a:r>
                        <a:rPr kumimoji="1" lang="en-US" altLang="ja-JP" sz="1400" dirty="0"/>
                        <a:t> </a:t>
                      </a:r>
                      <a:r>
                        <a:rPr kumimoji="1" lang="ja-JP" altLang="en-US" sz="1400" dirty="0"/>
                        <a:t>（新型コロナウイルス感染症の</a:t>
                      </a:r>
                      <a:endParaRPr kumimoji="1" lang="en-US" altLang="ja-JP" sz="1400" dirty="0"/>
                    </a:p>
                    <a:p>
                      <a:r>
                        <a:rPr kumimoji="1" lang="ja-JP" altLang="en-US" sz="1400" dirty="0"/>
                        <a:t>　</a:t>
                      </a:r>
                      <a:r>
                        <a:rPr kumimoji="1" lang="ja-JP" altLang="en-US" sz="1400" baseline="0" dirty="0"/>
                        <a:t> </a:t>
                      </a:r>
                      <a:r>
                        <a:rPr kumimoji="1" lang="ja-JP" altLang="en-US" sz="1400" dirty="0"/>
                        <a:t>影響による家計急変対応）</a:t>
                      </a:r>
                      <a:endParaRPr kumimoji="1" lang="en-US" altLang="ja-JP" sz="1400" dirty="0"/>
                    </a:p>
                    <a:p>
                      <a:r>
                        <a:rPr kumimoji="1" lang="en-US" altLang="ja-JP" sz="1400" baseline="0" dirty="0"/>
                        <a:t> </a:t>
                      </a:r>
                      <a:endParaRPr kumimoji="1" lang="en-US" altLang="ja-JP" sz="1400" b="0" baseline="0" dirty="0"/>
                    </a:p>
                    <a:p>
                      <a:r>
                        <a:rPr kumimoji="1" lang="en-US" altLang="ja-JP" sz="1400" b="0" baseline="0" dirty="0"/>
                        <a:t> </a:t>
                      </a:r>
                      <a:r>
                        <a:rPr kumimoji="1" lang="en-US" altLang="ja-JP" sz="1400" b="1" dirty="0"/>
                        <a:t>【</a:t>
                      </a:r>
                      <a:r>
                        <a:rPr kumimoji="1" lang="ja-JP" altLang="en-US" sz="1400" b="1" dirty="0"/>
                        <a:t>吹田学生センター</a:t>
                      </a:r>
                      <a:r>
                        <a:rPr kumimoji="1" lang="en-US" altLang="ja-JP" sz="1400" b="1" dirty="0"/>
                        <a:t>】</a:t>
                      </a:r>
                    </a:p>
                    <a:p>
                      <a:r>
                        <a:rPr kumimoji="1" lang="en-US" altLang="ja-JP" sz="1400" baseline="0" dirty="0"/>
                        <a:t>     </a:t>
                      </a:r>
                      <a:r>
                        <a:rPr kumimoji="1" lang="en-US" altLang="ja-JP" sz="1400" dirty="0"/>
                        <a:t>gakusei-sien-en1</a:t>
                      </a:r>
                    </a:p>
                    <a:p>
                      <a:r>
                        <a:rPr kumimoji="1" lang="en-US" altLang="ja-JP" sz="1400" dirty="0"/>
                        <a:t>     @office.osaka-u.ac.jp</a:t>
                      </a:r>
                    </a:p>
                    <a:p>
                      <a:endParaRPr kumimoji="1" lang="en-US" altLang="ja-JP" sz="1400" dirty="0"/>
                    </a:p>
                    <a:p>
                      <a:endParaRPr kumimoji="1" lang="en-US" altLang="ja-JP" sz="1400" dirty="0"/>
                    </a:p>
                    <a:p>
                      <a:r>
                        <a:rPr kumimoji="1" lang="ja-JP" altLang="en-US" sz="1400" b="1" dirty="0">
                          <a:solidFill>
                            <a:schemeClr val="accent6">
                              <a:lumMod val="75000"/>
                            </a:schemeClr>
                          </a:solidFill>
                        </a:rPr>
                        <a:t>●</a:t>
                      </a:r>
                      <a:r>
                        <a:rPr kumimoji="1" lang="ja-JP" altLang="en-US" sz="1400" b="1" dirty="0"/>
                        <a:t>高等教育修学支援制度</a:t>
                      </a:r>
                      <a:endParaRPr kumimoji="1" lang="en-US" altLang="ja-JP" sz="1400" b="1" dirty="0"/>
                    </a:p>
                    <a:p>
                      <a:endParaRPr kumimoji="1" lang="en-US" altLang="ja-JP" sz="1400" b="0" dirty="0"/>
                    </a:p>
                    <a:p>
                      <a:r>
                        <a:rPr kumimoji="1" lang="en-US" altLang="ja-JP" sz="1400" b="0" dirty="0"/>
                        <a:t> </a:t>
                      </a:r>
                      <a:r>
                        <a:rPr kumimoji="1" lang="en-US" altLang="ja-JP" sz="1400" b="1"/>
                        <a:t>【</a:t>
                      </a:r>
                      <a:r>
                        <a:rPr kumimoji="1" lang="ja-JP" altLang="en-US" sz="1400" b="1" dirty="0"/>
                        <a:t>豊中学生センター</a:t>
                      </a:r>
                      <a:r>
                        <a:rPr kumimoji="1" lang="en-US" altLang="ja-JP" sz="1400" b="1" dirty="0"/>
                        <a:t>】</a:t>
                      </a:r>
                    </a:p>
                    <a:p>
                      <a:r>
                        <a:rPr kumimoji="1" lang="en-US" altLang="ja-JP" sz="1400" baseline="0" dirty="0"/>
                        <a:t> </a:t>
                      </a:r>
                      <a:r>
                        <a:rPr kumimoji="1" lang="ja-JP" altLang="en-US" sz="1400" baseline="0" dirty="0"/>
                        <a:t>  </a:t>
                      </a:r>
                      <a:r>
                        <a:rPr kumimoji="1" lang="en-US" altLang="ja-JP" sz="1400" baseline="0" dirty="0"/>
                        <a:t>  </a:t>
                      </a:r>
                      <a:r>
                        <a:rPr kumimoji="1" lang="en-US" altLang="ja-JP" sz="1400" dirty="0"/>
                        <a:t>gakusei-sien-en2</a:t>
                      </a:r>
                    </a:p>
                    <a:p>
                      <a:r>
                        <a:rPr kumimoji="1" lang="ja-JP" altLang="en-US" sz="1400" baseline="0" dirty="0"/>
                        <a:t>     </a:t>
                      </a:r>
                      <a:r>
                        <a:rPr kumimoji="1" lang="en-US" altLang="ja-JP" sz="1400" dirty="0"/>
                        <a:t>@office.osaka-u.ac.jp</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06334526"/>
                  </a:ext>
                </a:extLst>
              </a:tr>
              <a:tr h="1128329">
                <a:tc vMerge="1">
                  <a:txBody>
                    <a:bodyPr/>
                    <a:lstStyle/>
                    <a:p>
                      <a:endParaRPr kumimoji="1" lang="ja-JP" altLang="en-US" sz="1800" b="1" dirty="0">
                        <a:solidFill>
                          <a:schemeClr val="bg1"/>
                        </a:solidFill>
                      </a:endParaRPr>
                    </a:p>
                  </a:txBody>
                  <a:tcPr anchor="ctr">
                    <a:solidFill>
                      <a:srgbClr val="1B3295"/>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700" b="1" dirty="0">
                          <a:solidFill>
                            <a:srgbClr val="C00000"/>
                          </a:solidFill>
                        </a:rPr>
                        <a:t>★授業料の納入期限の延長</a:t>
                      </a:r>
                      <a:endParaRPr kumimoji="1" lang="en-US" altLang="ja-JP" sz="1700" b="1" dirty="0">
                        <a:solidFill>
                          <a:srgbClr val="C00000"/>
                        </a:solidFill>
                      </a:endParaRPr>
                    </a:p>
                    <a:p>
                      <a:pPr marL="0" marR="0" lvl="0" indent="0" algn="l" defTabSz="1425550" rtl="0" eaLnBrk="1" fontAlgn="auto" latinLnBrk="0" hangingPunct="1">
                        <a:lnSpc>
                          <a:spcPct val="100000"/>
                        </a:lnSpc>
                        <a:spcBef>
                          <a:spcPts val="300"/>
                        </a:spcBef>
                        <a:spcAft>
                          <a:spcPts val="300"/>
                        </a:spcAft>
                        <a:buClrTx/>
                        <a:buSzTx/>
                        <a:buFontTx/>
                        <a:buNone/>
                        <a:tabLst/>
                        <a:defRPr/>
                      </a:pPr>
                      <a:r>
                        <a:rPr kumimoji="1" lang="ja-JP" altLang="en-US" sz="1400" b="1" u="none" dirty="0"/>
                        <a:t>　</a:t>
                      </a:r>
                      <a:r>
                        <a:rPr kumimoji="1" lang="en-US" altLang="ja-JP" sz="1400" b="1" u="sng" dirty="0"/>
                        <a:t>2020</a:t>
                      </a:r>
                      <a:r>
                        <a:rPr kumimoji="1" lang="ja-JP" altLang="en-US" sz="1400" b="1" u="sng" dirty="0"/>
                        <a:t>年前期授業料の納入期限</a:t>
                      </a:r>
                      <a:r>
                        <a:rPr kumimoji="1" lang="ja-JP" altLang="en-US" sz="1400" b="1" dirty="0"/>
                        <a:t>を下記のとおり変更します。</a:t>
                      </a:r>
                      <a:endParaRPr kumimoji="1" lang="en-US" altLang="ja-JP" sz="1400" b="1" dirty="0"/>
                    </a:p>
                    <a:p>
                      <a:pPr marL="0" marR="0" lvl="0" indent="0" algn="l" defTabSz="1425550" rtl="0" eaLnBrk="1" fontAlgn="auto" latinLnBrk="0" hangingPunct="1">
                        <a:lnSpc>
                          <a:spcPct val="100000"/>
                        </a:lnSpc>
                        <a:spcBef>
                          <a:spcPts val="300"/>
                        </a:spcBef>
                        <a:spcAft>
                          <a:spcPts val="300"/>
                        </a:spcAft>
                        <a:buClrTx/>
                        <a:buSzTx/>
                        <a:buFontTx/>
                        <a:buNone/>
                        <a:tabLst/>
                        <a:defRPr/>
                      </a:pPr>
                      <a:r>
                        <a:rPr kumimoji="1" lang="en-US" altLang="ja-JP" sz="2000" b="1" dirty="0">
                          <a:solidFill>
                            <a:srgbClr val="FF0000"/>
                          </a:solidFill>
                        </a:rPr>
                        <a:t>      5</a:t>
                      </a:r>
                      <a:r>
                        <a:rPr kumimoji="1" lang="ja-JP" altLang="en-US" sz="2000" b="1" dirty="0">
                          <a:solidFill>
                            <a:srgbClr val="FF0000"/>
                          </a:solidFill>
                        </a:rPr>
                        <a:t>月</a:t>
                      </a:r>
                      <a:r>
                        <a:rPr kumimoji="1" lang="en-US" altLang="ja-JP" sz="2000" b="1" dirty="0">
                          <a:solidFill>
                            <a:srgbClr val="FF0000"/>
                          </a:solidFill>
                        </a:rPr>
                        <a:t>27</a:t>
                      </a:r>
                      <a:r>
                        <a:rPr kumimoji="1" lang="ja-JP" altLang="en-US" sz="2000" b="1" dirty="0">
                          <a:solidFill>
                            <a:srgbClr val="FF0000"/>
                          </a:solidFill>
                        </a:rPr>
                        <a:t>日（水）</a:t>
                      </a:r>
                      <a:r>
                        <a:rPr kumimoji="1" lang="ja-JP" altLang="en-US" sz="2000" b="1" baseline="0" dirty="0">
                          <a:solidFill>
                            <a:srgbClr val="FF0000"/>
                          </a:solidFill>
                        </a:rPr>
                        <a:t>      </a:t>
                      </a:r>
                      <a:r>
                        <a:rPr kumimoji="1" lang="en-US" altLang="ja-JP" sz="2000" b="1" u="sng" dirty="0">
                          <a:solidFill>
                            <a:srgbClr val="0000CC"/>
                          </a:solidFill>
                        </a:rPr>
                        <a:t>7</a:t>
                      </a:r>
                      <a:r>
                        <a:rPr kumimoji="1" lang="ja-JP" altLang="en-US" sz="2000" b="1" u="sng" dirty="0">
                          <a:solidFill>
                            <a:srgbClr val="0000CC"/>
                          </a:solidFill>
                        </a:rPr>
                        <a:t>月</a:t>
                      </a:r>
                      <a:r>
                        <a:rPr kumimoji="1" lang="en-US" altLang="ja-JP" sz="2000" b="1" u="sng" dirty="0">
                          <a:solidFill>
                            <a:srgbClr val="0000CC"/>
                          </a:solidFill>
                        </a:rPr>
                        <a:t>27</a:t>
                      </a:r>
                      <a:r>
                        <a:rPr kumimoji="1" lang="ja-JP" altLang="en-US" sz="2000" b="1" u="sng" dirty="0">
                          <a:solidFill>
                            <a:srgbClr val="0000CC"/>
                          </a:solidFill>
                        </a:rPr>
                        <a:t>日（月）</a:t>
                      </a:r>
                      <a:endParaRPr kumimoji="1" lang="en-US" altLang="ja-JP" sz="2000" b="1" u="sng" dirty="0">
                        <a:solidFill>
                          <a:srgbClr val="0000CC"/>
                        </a:solidFill>
                      </a:endParaRPr>
                    </a:p>
                    <a:p>
                      <a:pPr marL="0" marR="0" lvl="0" indent="0" algn="l" defTabSz="1425550" rtl="0" eaLnBrk="1" fontAlgn="auto" latinLnBrk="0" hangingPunct="1">
                        <a:lnSpc>
                          <a:spcPct val="100000"/>
                        </a:lnSpc>
                        <a:spcBef>
                          <a:spcPts val="300"/>
                        </a:spcBef>
                        <a:spcAft>
                          <a:spcPts val="300"/>
                        </a:spcAft>
                        <a:buClrTx/>
                        <a:buSzTx/>
                        <a:buFontTx/>
                        <a:buNone/>
                        <a:tabLst/>
                        <a:defRPr/>
                      </a:pPr>
                      <a:r>
                        <a:rPr kumimoji="1" lang="ja-JP" altLang="en-US" sz="1400" b="1" dirty="0"/>
                        <a:t>　ご不明な点があれば問い合わせ先までご連絡ください。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1400" dirty="0"/>
                    </a:p>
                    <a:p>
                      <a:r>
                        <a:rPr kumimoji="1" lang="ja-JP" altLang="en-US" sz="1400" b="1" dirty="0">
                          <a:solidFill>
                            <a:schemeClr val="accent6">
                              <a:lumMod val="75000"/>
                            </a:schemeClr>
                          </a:solidFill>
                        </a:rPr>
                        <a:t>●</a:t>
                      </a:r>
                      <a:r>
                        <a:rPr kumimoji="1" lang="ja-JP" altLang="en-US" sz="1400" b="1" dirty="0"/>
                        <a:t>財務部資金管理課収入係</a:t>
                      </a:r>
                      <a:endParaRPr kumimoji="1" lang="en-US" altLang="ja-JP" sz="1400" b="1" dirty="0"/>
                    </a:p>
                    <a:p>
                      <a:r>
                        <a:rPr kumimoji="1" lang="ja-JP" altLang="en-US" sz="1400" dirty="0"/>
                        <a:t>　 </a:t>
                      </a:r>
                      <a:r>
                        <a:rPr kumimoji="1" lang="en-US" altLang="ja-JP" sz="1400" dirty="0" err="1"/>
                        <a:t>zaimu-sikin-syunyu</a:t>
                      </a:r>
                      <a:endParaRPr kumimoji="1" lang="en-US" altLang="ja-JP" sz="1400" dirty="0"/>
                    </a:p>
                    <a:p>
                      <a:r>
                        <a:rPr kumimoji="1" lang="en-US" altLang="ja-JP" sz="1400" dirty="0"/>
                        <a:t>     @office.osaka-u.ac.jp</a:t>
                      </a:r>
                    </a:p>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4314515"/>
                  </a:ext>
                </a:extLst>
              </a:tr>
              <a:tr h="1128329">
                <a:tc vMerge="1">
                  <a:txBody>
                    <a:bodyPr/>
                    <a:lstStyle/>
                    <a:p>
                      <a:endParaRPr kumimoji="1" lang="ja-JP" altLang="en-US" sz="1800" b="1" dirty="0">
                        <a:solidFill>
                          <a:schemeClr val="bg1"/>
                        </a:solidFill>
                      </a:endParaRPr>
                    </a:p>
                  </a:txBody>
                  <a:tcPr anchor="ctr">
                    <a:lnR w="12700" cap="flat" cmpd="sng" algn="ctr">
                      <a:solidFill>
                        <a:schemeClr val="tx1"/>
                      </a:solidFill>
                      <a:prstDash val="solid"/>
                      <a:round/>
                      <a:headEnd type="none" w="med" len="med"/>
                      <a:tailEnd type="none" w="med" len="med"/>
                    </a:lnR>
                    <a:solidFill>
                      <a:srgbClr val="1B3295"/>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700" b="1" kern="1200" dirty="0">
                          <a:solidFill>
                            <a:srgbClr val="C00000"/>
                          </a:solidFill>
                          <a:latin typeface="+mn-lt"/>
                          <a:ea typeface="+mn-ea"/>
                          <a:cs typeface="+mn-cs"/>
                        </a:rPr>
                        <a:t>★困窮した学生を</a:t>
                      </a:r>
                      <a:r>
                        <a:rPr kumimoji="1" lang="en-US" altLang="ja-JP" sz="1700" b="1" kern="1200" dirty="0">
                          <a:solidFill>
                            <a:srgbClr val="C00000"/>
                          </a:solidFill>
                          <a:latin typeface="+mn-lt"/>
                          <a:ea typeface="+mn-ea"/>
                          <a:cs typeface="+mn-cs"/>
                        </a:rPr>
                        <a:t>TA</a:t>
                      </a:r>
                      <a:r>
                        <a:rPr kumimoji="1" lang="ja-JP" altLang="en-US" sz="1700" b="1" kern="1200" dirty="0">
                          <a:solidFill>
                            <a:srgbClr val="C00000"/>
                          </a:solidFill>
                          <a:latin typeface="+mn-lt"/>
                          <a:ea typeface="+mn-ea"/>
                          <a:cs typeface="+mn-cs"/>
                        </a:rPr>
                        <a:t>等と</a:t>
                      </a:r>
                      <a:r>
                        <a:rPr kumimoji="1" lang="ja-JP" altLang="en-US" sz="1700" b="1" kern="1200">
                          <a:solidFill>
                            <a:srgbClr val="C00000"/>
                          </a:solidFill>
                          <a:latin typeface="+mn-lt"/>
                          <a:ea typeface="+mn-ea"/>
                          <a:cs typeface="+mn-cs"/>
                        </a:rPr>
                        <a:t>して臨時雇用</a:t>
                      </a:r>
                      <a:endParaRPr kumimoji="1" lang="en-US" altLang="ja-JP" sz="1700" b="1" kern="1200" dirty="0">
                        <a:solidFill>
                          <a:srgbClr val="C00000"/>
                        </a:solidFill>
                        <a:latin typeface="+mn-lt"/>
                        <a:ea typeface="+mn-ea"/>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700" b="1" kern="1200" dirty="0">
                          <a:solidFill>
                            <a:srgbClr val="C00000"/>
                          </a:solidFill>
                          <a:latin typeface="+mn-lt"/>
                          <a:ea typeface="+mn-ea"/>
                          <a:cs typeface="+mn-cs"/>
                        </a:rPr>
                        <a:t>  </a:t>
                      </a:r>
                      <a:r>
                        <a:rPr kumimoji="1" lang="en-US" altLang="ja-JP" sz="1700" b="1" kern="1200" dirty="0">
                          <a:solidFill>
                            <a:srgbClr val="C00000"/>
                          </a:solidFill>
                          <a:latin typeface="+mn-lt"/>
                          <a:ea typeface="+mn-ea"/>
                          <a:cs typeface="+mn-cs"/>
                        </a:rPr>
                        <a:t>【</a:t>
                      </a:r>
                      <a:r>
                        <a:rPr kumimoji="1" lang="ja-JP" altLang="en-US" sz="1700" b="1" kern="1200" dirty="0">
                          <a:solidFill>
                            <a:srgbClr val="C00000"/>
                          </a:solidFill>
                          <a:latin typeface="+mn-lt"/>
                          <a:ea typeface="+mn-ea"/>
                          <a:cs typeface="+mn-cs"/>
                        </a:rPr>
                        <a:t>ティーチング・アシスタント（</a:t>
                      </a:r>
                      <a:r>
                        <a:rPr kumimoji="1" lang="en-US" altLang="ja-JP" sz="1700" b="1" kern="1200" dirty="0">
                          <a:solidFill>
                            <a:srgbClr val="C00000"/>
                          </a:solidFill>
                          <a:latin typeface="+mn-lt"/>
                          <a:ea typeface="+mn-ea"/>
                          <a:cs typeface="+mn-cs"/>
                        </a:rPr>
                        <a:t>TA</a:t>
                      </a:r>
                      <a:r>
                        <a:rPr kumimoji="1" lang="ja-JP" altLang="en-US" sz="1700" b="1" kern="1200" dirty="0">
                          <a:solidFill>
                            <a:srgbClr val="C00000"/>
                          </a:solidFill>
                          <a:latin typeface="+mn-lt"/>
                          <a:ea typeface="+mn-ea"/>
                          <a:cs typeface="+mn-cs"/>
                        </a:rPr>
                        <a:t>）制度による学生への経済支援の拡充</a:t>
                      </a:r>
                      <a:r>
                        <a:rPr kumimoji="1" lang="en-US" altLang="ja-JP" sz="1700" b="1" kern="1200" dirty="0">
                          <a:solidFill>
                            <a:srgbClr val="C00000"/>
                          </a:solidFill>
                          <a:latin typeface="+mn-lt"/>
                          <a:ea typeface="+mn-ea"/>
                          <a:cs typeface="+mn-cs"/>
                        </a:rPr>
                        <a:t>】</a:t>
                      </a:r>
                      <a:endParaRPr kumimoji="1" lang="ja-JP" altLang="en-US" sz="1700" b="1" kern="1200" dirty="0">
                        <a:solidFill>
                          <a:srgbClr val="C00000"/>
                        </a:solidFill>
                        <a:latin typeface="+mn-lt"/>
                        <a:ea typeface="+mn-ea"/>
                        <a:cs typeface="+mn-cs"/>
                      </a:endParaRPr>
                    </a:p>
                    <a:p>
                      <a:pPr marL="0" marR="0" lvl="0" indent="0" algn="l" defTabSz="1425550" rtl="0" eaLnBrk="1" fontAlgn="auto" latinLnBrk="0" hangingPunct="1">
                        <a:lnSpc>
                          <a:spcPct val="100000"/>
                        </a:lnSpc>
                        <a:spcBef>
                          <a:spcPts val="300"/>
                        </a:spcBef>
                        <a:spcAft>
                          <a:spcPts val="300"/>
                        </a:spcAft>
                        <a:buClrTx/>
                        <a:buSzTx/>
                        <a:buFontTx/>
                        <a:buNone/>
                        <a:tabLst/>
                        <a:defRPr/>
                      </a:pPr>
                      <a:endParaRPr kumimoji="1" lang="en-US" altLang="ja-JP" sz="1400" b="1" dirty="0"/>
                    </a:p>
                    <a:p>
                      <a:pPr marL="0" marR="0" lvl="0" indent="0" algn="l" defTabSz="1425550" rtl="0" eaLnBrk="1" fontAlgn="auto" latinLnBrk="0" hangingPunct="1">
                        <a:lnSpc>
                          <a:spcPct val="100000"/>
                        </a:lnSpc>
                        <a:spcBef>
                          <a:spcPts val="300"/>
                        </a:spcBef>
                        <a:spcAft>
                          <a:spcPts val="300"/>
                        </a:spcAft>
                        <a:buClrTx/>
                        <a:buSzTx/>
                        <a:buFontTx/>
                        <a:buNone/>
                        <a:tabLst/>
                        <a:defRPr/>
                      </a:pPr>
                      <a:endParaRPr kumimoji="1" lang="en-US" altLang="ja-JP" sz="1400" b="1" dirty="0"/>
                    </a:p>
                    <a:p>
                      <a:pPr marL="0" marR="0" lvl="0" indent="0" algn="l" defTabSz="1425550" rtl="0" eaLnBrk="1" fontAlgn="auto" latinLnBrk="0" hangingPunct="1">
                        <a:lnSpc>
                          <a:spcPct val="100000"/>
                        </a:lnSpc>
                        <a:spcBef>
                          <a:spcPts val="300"/>
                        </a:spcBef>
                        <a:spcAft>
                          <a:spcPts val="300"/>
                        </a:spcAft>
                        <a:buClrTx/>
                        <a:buSzTx/>
                        <a:buFontTx/>
                        <a:buNone/>
                        <a:tabLst/>
                        <a:defRPr/>
                      </a:pPr>
                      <a:endParaRPr kumimoji="1" lang="en-US" altLang="ja-JP" sz="1400" b="1" dirty="0"/>
                    </a:p>
                    <a:p>
                      <a:pPr marL="0" marR="0" lvl="0" indent="0" algn="l" defTabSz="1425550" rtl="0" eaLnBrk="1" fontAlgn="auto" latinLnBrk="0" hangingPunct="1">
                        <a:lnSpc>
                          <a:spcPct val="100000"/>
                        </a:lnSpc>
                        <a:spcBef>
                          <a:spcPts val="300"/>
                        </a:spcBef>
                        <a:spcAft>
                          <a:spcPts val="300"/>
                        </a:spcAft>
                        <a:buClrTx/>
                        <a:buSzTx/>
                        <a:buFontTx/>
                        <a:buNone/>
                        <a:tabLst/>
                        <a:defRPr/>
                      </a:pPr>
                      <a:endParaRPr kumimoji="1" lang="en-US" altLang="ja-JP" sz="1400" b="1" dirty="0"/>
                    </a:p>
                    <a:p>
                      <a:pPr marL="0" marR="0" lvl="0" indent="0" algn="l" defTabSz="1425550" rtl="0" eaLnBrk="1" fontAlgn="auto" latinLnBrk="0" hangingPunct="1">
                        <a:lnSpc>
                          <a:spcPct val="100000"/>
                        </a:lnSpc>
                        <a:spcBef>
                          <a:spcPts val="300"/>
                        </a:spcBef>
                        <a:spcAft>
                          <a:spcPts val="300"/>
                        </a:spcAft>
                        <a:buClrTx/>
                        <a:buSzTx/>
                        <a:buFontTx/>
                        <a:buNone/>
                        <a:tabLst/>
                        <a:defRPr/>
                      </a:pPr>
                      <a:endParaRPr kumimoji="1" lang="en-US" altLang="ja-JP" sz="1400" b="1" dirty="0"/>
                    </a:p>
                    <a:p>
                      <a:pPr marL="0" marR="0" lvl="0" indent="0" algn="l" defTabSz="1425550" rtl="0" eaLnBrk="1" fontAlgn="auto" latinLnBrk="0" hangingPunct="1">
                        <a:lnSpc>
                          <a:spcPct val="100000"/>
                        </a:lnSpc>
                        <a:spcBef>
                          <a:spcPts val="300"/>
                        </a:spcBef>
                        <a:spcAft>
                          <a:spcPts val="300"/>
                        </a:spcAft>
                        <a:buClrTx/>
                        <a:buSzTx/>
                        <a:buFontTx/>
                        <a:buNone/>
                        <a:tabLst/>
                        <a:defRPr/>
                      </a:pPr>
                      <a:endParaRPr kumimoji="1" lang="en-US" altLang="ja-JP" sz="1400" b="1" dirty="0"/>
                    </a:p>
                    <a:p>
                      <a:pPr marL="0" marR="0" lvl="0" indent="0" algn="l" defTabSz="1425550" rtl="0" eaLnBrk="1" fontAlgn="auto" latinLnBrk="0" hangingPunct="1">
                        <a:lnSpc>
                          <a:spcPct val="100000"/>
                        </a:lnSpc>
                        <a:spcBef>
                          <a:spcPts val="300"/>
                        </a:spcBef>
                        <a:spcAft>
                          <a:spcPts val="300"/>
                        </a:spcAft>
                        <a:buClrTx/>
                        <a:buSzTx/>
                        <a:buFontTx/>
                        <a:buNone/>
                        <a:tabLst/>
                        <a:defRPr/>
                      </a:pPr>
                      <a:endParaRPr kumimoji="1" lang="en-US" altLang="ja-JP" sz="1400" b="1" dirty="0"/>
                    </a:p>
                    <a:p>
                      <a:pPr marL="0" marR="0" lvl="0" indent="0" algn="l" defTabSz="1425550" rtl="0" eaLnBrk="1" fontAlgn="auto" latinLnBrk="0" hangingPunct="1">
                        <a:lnSpc>
                          <a:spcPct val="100000"/>
                        </a:lnSpc>
                        <a:spcBef>
                          <a:spcPts val="300"/>
                        </a:spcBef>
                        <a:spcAft>
                          <a:spcPts val="300"/>
                        </a:spcAft>
                        <a:buClrTx/>
                        <a:buSzTx/>
                        <a:buFontTx/>
                        <a:buNone/>
                        <a:tabLst/>
                        <a:defRPr/>
                      </a:pPr>
                      <a:endParaRPr kumimoji="1" lang="en-US" altLang="ja-JP" sz="1400" b="1" dirty="0"/>
                    </a:p>
                    <a:p>
                      <a:pPr marL="0" marR="0" lvl="0" indent="0" algn="l" defTabSz="1425550" rtl="0" eaLnBrk="1" fontAlgn="auto" latinLnBrk="0" hangingPunct="1">
                        <a:lnSpc>
                          <a:spcPct val="100000"/>
                        </a:lnSpc>
                        <a:spcBef>
                          <a:spcPts val="300"/>
                        </a:spcBef>
                        <a:spcAft>
                          <a:spcPts val="300"/>
                        </a:spcAft>
                        <a:buClrTx/>
                        <a:buSzTx/>
                        <a:buFontTx/>
                        <a:buNone/>
                        <a:tabLst/>
                        <a:defRPr/>
                      </a:pPr>
                      <a:endParaRPr kumimoji="1" lang="en-US" altLang="ja-JP"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1400" dirty="0"/>
                    </a:p>
                    <a:p>
                      <a:r>
                        <a:rPr kumimoji="1" lang="ja-JP" altLang="en-US" sz="1400" b="1" kern="1200" dirty="0">
                          <a:solidFill>
                            <a:schemeClr val="accent6">
                              <a:lumMod val="75000"/>
                            </a:schemeClr>
                          </a:solidFill>
                          <a:latin typeface="+mn-lt"/>
                          <a:ea typeface="+mn-ea"/>
                          <a:cs typeface="+mn-cs"/>
                        </a:rPr>
                        <a:t>●</a:t>
                      </a:r>
                      <a:r>
                        <a:rPr kumimoji="1" lang="ja-JP" altLang="en-US" sz="1400" b="1" dirty="0">
                          <a:latin typeface="+mn-ea"/>
                          <a:ea typeface="+mn-ea"/>
                        </a:rPr>
                        <a:t>教育・学生支援部</a:t>
                      </a:r>
                      <a:endParaRPr kumimoji="1" lang="en-US" altLang="ja-JP" sz="1400" b="1" dirty="0">
                        <a:latin typeface="+mn-ea"/>
                        <a:ea typeface="+mn-ea"/>
                      </a:endParaRPr>
                    </a:p>
                    <a:p>
                      <a:r>
                        <a:rPr kumimoji="1" lang="en-US" altLang="ja-JP" sz="1400" b="1" dirty="0">
                          <a:latin typeface="+mn-ea"/>
                          <a:ea typeface="+mn-ea"/>
                        </a:rPr>
                        <a:t>   </a:t>
                      </a:r>
                      <a:r>
                        <a:rPr kumimoji="1" lang="ja-JP" altLang="en-US" sz="1400" b="1" dirty="0">
                          <a:latin typeface="+mn-ea"/>
                          <a:ea typeface="+mn-ea"/>
                        </a:rPr>
                        <a:t>教育企画課　学務係</a:t>
                      </a:r>
                    </a:p>
                    <a:p>
                      <a:r>
                        <a:rPr kumimoji="1" lang="ja-JP" altLang="en-US" sz="1400" dirty="0"/>
                        <a:t>     </a:t>
                      </a:r>
                      <a:r>
                        <a:rPr kumimoji="1" lang="en-US" altLang="ja-JP" sz="1400" dirty="0" err="1"/>
                        <a:t>gakusei-gakumu-gakumu</a:t>
                      </a:r>
                      <a:endParaRPr kumimoji="1" lang="en-US" altLang="ja-JP" sz="1400" dirty="0"/>
                    </a:p>
                    <a:p>
                      <a:r>
                        <a:rPr kumimoji="1" lang="en-US" altLang="ja-JP" sz="1400" dirty="0"/>
                        <a:t>     @office.osaka-u.ac.jp</a:t>
                      </a:r>
                    </a:p>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6071796"/>
                  </a:ext>
                </a:extLst>
              </a:tr>
            </a:tbl>
          </a:graphicData>
        </a:graphic>
      </p:graphicFrame>
      <p:sp>
        <p:nvSpPr>
          <p:cNvPr id="29" name="正方形/長方形 28"/>
          <p:cNvSpPr/>
          <p:nvPr/>
        </p:nvSpPr>
        <p:spPr bwMode="auto">
          <a:xfrm>
            <a:off x="-1" y="600636"/>
            <a:ext cx="218961" cy="10091177"/>
          </a:xfrm>
          <a:prstGeom prst="rect">
            <a:avLst/>
          </a:prstGeom>
          <a:solidFill>
            <a:schemeClr val="tx2"/>
          </a:solidFill>
          <a:ln w="28575" cap="flat">
            <a:noFill/>
            <a:prstDash val="solid"/>
            <a:miter lim="800000"/>
            <a:headEnd/>
            <a:tailEnd/>
          </a:ln>
        </p:spPr>
        <p:txBody>
          <a:bodyPr vert="horz" wrap="none" lIns="0" tIns="45720" rIns="0" bIns="0" numCol="1" rtlCol="0" anchor="ctr" anchorCtr="0" compatLnSpc="1">
            <a:prstTxWarp prst="textNoShape">
              <a:avLst/>
            </a:prstTxWarp>
          </a:bodyPr>
          <a:lstStyle/>
          <a:p>
            <a:pPr algn="ctr" defTabSz="457200" fontAlgn="ctr"/>
            <a:endParaRPr kumimoji="1" lang="ja-JP" altLang="en-US" sz="1400" b="1" dirty="0">
              <a:solidFill>
                <a:prstClr val="black"/>
              </a:solidFill>
              <a:latin typeface="メイリオ"/>
            </a:endParaRPr>
          </a:p>
        </p:txBody>
      </p:sp>
      <p:sp>
        <p:nvSpPr>
          <p:cNvPr id="2" name="正方形/長方形 1"/>
          <p:cNvSpPr/>
          <p:nvPr/>
        </p:nvSpPr>
        <p:spPr>
          <a:xfrm>
            <a:off x="3549388" y="3671449"/>
            <a:ext cx="7339694" cy="1510670"/>
          </a:xfrm>
          <a:prstGeom prst="rect">
            <a:avLst/>
          </a:prstGeom>
          <a:noFill/>
        </p:spPr>
        <p:txBody>
          <a:bodyPr wrap="square">
            <a:spAutoFit/>
          </a:bodyPr>
          <a:lstStyle/>
          <a:p>
            <a:pPr>
              <a:spcBef>
                <a:spcPts val="300"/>
              </a:spcBef>
              <a:spcAft>
                <a:spcPts val="300"/>
              </a:spcAft>
            </a:pPr>
            <a:r>
              <a:rPr kumimoji="1" lang="ja-JP" altLang="en-US" sz="1400" b="1" dirty="0"/>
              <a:t>対象：①</a:t>
            </a:r>
            <a:r>
              <a:rPr kumimoji="1" lang="ja-JP" altLang="en-US" sz="1400" b="1" u="sng" dirty="0"/>
              <a:t>大学院生、外国人留学生（正規生のみ）</a:t>
            </a:r>
            <a:endParaRPr kumimoji="1" lang="en-US" altLang="ja-JP" sz="1400" b="1" u="sng" dirty="0"/>
          </a:p>
          <a:p>
            <a:pPr lvl="0" defTabSz="1425550">
              <a:spcBef>
                <a:spcPts val="300"/>
              </a:spcBef>
              <a:spcAft>
                <a:spcPts val="300"/>
              </a:spcAft>
              <a:defRPr/>
            </a:pPr>
            <a:r>
              <a:rPr kumimoji="1" lang="ja-JP" altLang="en-US" sz="1400" dirty="0"/>
              <a:t>　　　</a:t>
            </a:r>
            <a:r>
              <a:rPr kumimoji="1" lang="ja-JP" altLang="en-US" sz="1400" b="1" dirty="0"/>
              <a:t>②</a:t>
            </a:r>
            <a:r>
              <a:rPr kumimoji="1" lang="ja-JP" altLang="en-US" sz="1400" b="1" u="sng" dirty="0"/>
              <a:t>高等教育修学支援制度の支援対象者の要件を満たさない学部学生</a:t>
            </a:r>
            <a:endParaRPr kumimoji="1" lang="en-US" altLang="ja-JP" sz="1400" b="1" u="sng" dirty="0"/>
          </a:p>
          <a:p>
            <a:pPr>
              <a:lnSpc>
                <a:spcPts val="1700"/>
              </a:lnSpc>
            </a:pPr>
            <a:r>
              <a:rPr kumimoji="1" lang="ja-JP" altLang="en-US" sz="1200" dirty="0"/>
              <a:t>　</a:t>
            </a:r>
            <a:r>
              <a:rPr kumimoji="1" lang="en-US" altLang="ja-JP" sz="1200" dirty="0"/>
              <a:t>※</a:t>
            </a:r>
            <a:r>
              <a:rPr kumimoji="1" lang="ja-JP" altLang="en-US" sz="1200" dirty="0"/>
              <a:t>既に「大阪大学授業料等免除制度」に申請している方は対象になりません。</a:t>
            </a:r>
            <a:endParaRPr kumimoji="1" lang="en-US" altLang="ja-JP" sz="1200" dirty="0"/>
          </a:p>
          <a:p>
            <a:pPr>
              <a:lnSpc>
                <a:spcPts val="1700"/>
              </a:lnSpc>
            </a:pPr>
            <a:r>
              <a:rPr kumimoji="1" lang="ja-JP" altLang="en-US" sz="1200" dirty="0"/>
              <a:t>　</a:t>
            </a:r>
            <a:r>
              <a:rPr kumimoji="1" lang="en-US" altLang="ja-JP" sz="1200" dirty="0"/>
              <a:t>※</a:t>
            </a:r>
            <a:r>
              <a:rPr kumimoji="1" lang="ja-JP" altLang="en-US" sz="1200" dirty="0"/>
              <a:t>外国人留学生で日本国政府や自国政府から授業料相当が支給されている方、</a:t>
            </a:r>
            <a:r>
              <a:rPr kumimoji="1" lang="en-US" altLang="ja-JP" sz="1200" dirty="0"/>
              <a:t/>
            </a:r>
            <a:br>
              <a:rPr kumimoji="1" lang="en-US" altLang="ja-JP" sz="1200" dirty="0"/>
            </a:br>
            <a:r>
              <a:rPr kumimoji="1" lang="en-US" altLang="ja-JP" sz="1200" dirty="0"/>
              <a:t>       </a:t>
            </a:r>
            <a:r>
              <a:rPr kumimoji="1" lang="ja-JP" altLang="en-US" sz="1200" dirty="0"/>
              <a:t>あるいは特定の者を対象としたほかの授業料等減免制度により授業料相当が免除となる方は</a:t>
            </a:r>
            <a:endParaRPr kumimoji="1" lang="en-US" altLang="ja-JP" sz="1200" dirty="0"/>
          </a:p>
          <a:p>
            <a:pPr>
              <a:lnSpc>
                <a:spcPts val="1700"/>
              </a:lnSpc>
            </a:pPr>
            <a:r>
              <a:rPr kumimoji="1" lang="en-US" altLang="ja-JP" sz="1200" dirty="0"/>
              <a:t>       </a:t>
            </a:r>
            <a:r>
              <a:rPr kumimoji="1" lang="ja-JP" altLang="en-US" sz="1200" dirty="0"/>
              <a:t>対象にはなりません。</a:t>
            </a:r>
            <a:endParaRPr kumimoji="1" lang="en-US" altLang="ja-JP" sz="1200" dirty="0"/>
          </a:p>
        </p:txBody>
      </p:sp>
      <p:sp>
        <p:nvSpPr>
          <p:cNvPr id="3" name="右矢印 2"/>
          <p:cNvSpPr/>
          <p:nvPr/>
        </p:nvSpPr>
        <p:spPr bwMode="auto">
          <a:xfrm>
            <a:off x="5326742" y="6770489"/>
            <a:ext cx="333830" cy="328776"/>
          </a:xfrm>
          <a:prstGeom prst="rightArrow">
            <a:avLst/>
          </a:prstGeom>
          <a:solidFill>
            <a:srgbClr val="0000CC"/>
          </a:solidFill>
          <a:ln w="28575" cap="flat">
            <a:noFill/>
            <a:prstDash val="solid"/>
            <a:miter lim="800000"/>
            <a:headEnd/>
            <a:tailEnd/>
          </a:ln>
        </p:spPr>
        <p:txBody>
          <a:bodyPr vert="horz" wrap="none" lIns="0" tIns="45720" rIns="0" bIns="0" numCol="1" rtlCol="0" anchor="ctr" anchorCtr="0" compatLnSpc="1">
            <a:prstTxWarp prst="textNoShape">
              <a:avLst/>
            </a:prstTxWarp>
          </a:bodyPr>
          <a:lstStyle/>
          <a:p>
            <a:pPr algn="ctr" defTabSz="457200" fontAlgn="ctr"/>
            <a:r>
              <a:rPr kumimoji="1" lang="en-US" altLang="ja-JP" sz="1400" b="1" dirty="0">
                <a:solidFill>
                  <a:prstClr val="black"/>
                </a:solidFill>
                <a:latin typeface="メイリオ"/>
              </a:rPr>
              <a:t>  </a:t>
            </a:r>
            <a:endParaRPr kumimoji="1" lang="ja-JP" altLang="en-US" sz="1400" b="1" dirty="0">
              <a:solidFill>
                <a:prstClr val="black"/>
              </a:solidFill>
              <a:latin typeface="メイリオ"/>
            </a:endParaRPr>
          </a:p>
        </p:txBody>
      </p:sp>
      <p:grpSp>
        <p:nvGrpSpPr>
          <p:cNvPr id="8" name="グループ化 7">
            <a:extLst>
              <a:ext uri="{FF2B5EF4-FFF2-40B4-BE49-F238E27FC236}">
                <a16:creationId xmlns:a16="http://schemas.microsoft.com/office/drawing/2014/main" id="{03743C3C-677B-43EF-BDB7-BCCBDC4CD178}"/>
              </a:ext>
            </a:extLst>
          </p:cNvPr>
          <p:cNvGrpSpPr/>
          <p:nvPr/>
        </p:nvGrpSpPr>
        <p:grpSpPr>
          <a:xfrm>
            <a:off x="2973015" y="7989019"/>
            <a:ext cx="8115300" cy="2097385"/>
            <a:chOff x="3160619" y="2745417"/>
            <a:chExt cx="8115300" cy="2097385"/>
          </a:xfrm>
        </p:grpSpPr>
        <p:sp>
          <p:nvSpPr>
            <p:cNvPr id="15" name="テキスト ボックス 14">
              <a:extLst>
                <a:ext uri="{FF2B5EF4-FFF2-40B4-BE49-F238E27FC236}">
                  <a16:creationId xmlns:a16="http://schemas.microsoft.com/office/drawing/2014/main" id="{38D49F33-4D4A-40C6-AF33-6B5F433B377D}"/>
                </a:ext>
              </a:extLst>
            </p:cNvPr>
            <p:cNvSpPr txBox="1"/>
            <p:nvPr/>
          </p:nvSpPr>
          <p:spPr>
            <a:xfrm>
              <a:off x="3700790" y="2745417"/>
              <a:ext cx="7444112" cy="762000"/>
            </a:xfrm>
            <a:prstGeom prst="rect">
              <a:avLst/>
            </a:prstGeom>
            <a:noFill/>
          </p:spPr>
          <p:txBody>
            <a:bodyPr wrap="square" lIns="0" rIns="0" bIns="0" rtlCol="0">
              <a:noAutofit/>
            </a:bodyPr>
            <a:lstStyle/>
            <a:p>
              <a:pPr algn="just" defTabSz="457200"/>
              <a:r>
                <a:rPr kumimoji="1" lang="ja-JP" altLang="en-US" sz="1400" b="1" dirty="0">
                  <a:solidFill>
                    <a:srgbClr val="4D4D4D"/>
                  </a:solidFill>
                  <a:latin typeface="メイリオ"/>
                </a:rPr>
                <a:t>大阪大学のティーチング・アシスタント（</a:t>
              </a:r>
              <a:r>
                <a:rPr kumimoji="1" lang="en-US" altLang="ja-JP" sz="1400" b="1" dirty="0">
                  <a:solidFill>
                    <a:srgbClr val="4D4D4D"/>
                  </a:solidFill>
                  <a:latin typeface="メイリオ"/>
                </a:rPr>
                <a:t>TA</a:t>
              </a:r>
              <a:r>
                <a:rPr kumimoji="1" lang="ja-JP" altLang="en-US" sz="1400" b="1" dirty="0">
                  <a:solidFill>
                    <a:srgbClr val="4D4D4D"/>
                  </a:solidFill>
                  <a:latin typeface="メイリオ"/>
                </a:rPr>
                <a:t>）制度は、学部学生・大学院生が補助的な教育支援活動に参画することを通じて、①教育指導能力のトレーニングを行い、②学部教育や大学院博士前期課程教育を充実させ、③修学のための経済的支援を行う制度です。</a:t>
              </a:r>
            </a:p>
          </p:txBody>
        </p:sp>
        <p:sp>
          <p:nvSpPr>
            <p:cNvPr id="17" name="テキスト ボックス 16">
              <a:extLst>
                <a:ext uri="{FF2B5EF4-FFF2-40B4-BE49-F238E27FC236}">
                  <a16:creationId xmlns:a16="http://schemas.microsoft.com/office/drawing/2014/main" id="{0C1ACE8C-133D-4524-B3BD-6CE2A2B78197}"/>
                </a:ext>
              </a:extLst>
            </p:cNvPr>
            <p:cNvSpPr txBox="1"/>
            <p:nvPr/>
          </p:nvSpPr>
          <p:spPr>
            <a:xfrm>
              <a:off x="3160619" y="3467534"/>
              <a:ext cx="8115300" cy="286159"/>
            </a:xfrm>
            <a:prstGeom prst="rect">
              <a:avLst/>
            </a:prstGeom>
            <a:noFill/>
          </p:spPr>
          <p:txBody>
            <a:bodyPr wrap="square" lIns="0" rIns="0" bIns="0" rtlCol="0">
              <a:noAutofit/>
            </a:bodyPr>
            <a:lstStyle/>
            <a:p>
              <a:pPr algn="ctr" defTabSz="457200"/>
              <a:r>
                <a:rPr kumimoji="1" lang="ja-JP" altLang="en-US" sz="2000" b="1" dirty="0">
                  <a:solidFill>
                    <a:srgbClr val="FF0000"/>
                  </a:solidFill>
                  <a:latin typeface="メイリオ"/>
                </a:rPr>
                <a:t>コロナ感染症拡大に対する経済的支援として</a:t>
              </a:r>
              <a:r>
                <a:rPr kumimoji="1" lang="en-US" altLang="ja-JP" sz="2000" b="1" dirty="0">
                  <a:solidFill>
                    <a:srgbClr val="FF0000"/>
                  </a:solidFill>
                  <a:latin typeface="メイリオ"/>
                </a:rPr>
                <a:t>TA</a:t>
              </a:r>
              <a:r>
                <a:rPr kumimoji="1" lang="ja-JP" altLang="en-US" sz="2000" b="1" dirty="0">
                  <a:solidFill>
                    <a:srgbClr val="FF0000"/>
                  </a:solidFill>
                  <a:latin typeface="メイリオ"/>
                </a:rPr>
                <a:t>制度を活用します</a:t>
              </a:r>
            </a:p>
          </p:txBody>
        </p:sp>
        <p:sp>
          <p:nvSpPr>
            <p:cNvPr id="18" name="テキスト ボックス 17">
              <a:extLst>
                <a:ext uri="{FF2B5EF4-FFF2-40B4-BE49-F238E27FC236}">
                  <a16:creationId xmlns:a16="http://schemas.microsoft.com/office/drawing/2014/main" id="{BFF908D9-CEF1-4246-97BE-4B77FFFC80BC}"/>
                </a:ext>
              </a:extLst>
            </p:cNvPr>
            <p:cNvSpPr txBox="1"/>
            <p:nvPr/>
          </p:nvSpPr>
          <p:spPr>
            <a:xfrm>
              <a:off x="3817030" y="3844205"/>
              <a:ext cx="7315200" cy="631605"/>
            </a:xfrm>
            <a:prstGeom prst="rect">
              <a:avLst/>
            </a:prstGeom>
            <a:noFill/>
          </p:spPr>
          <p:txBody>
            <a:bodyPr wrap="square" lIns="0" rIns="0" bIns="0" rtlCol="0">
              <a:noAutofit/>
            </a:bodyPr>
            <a:lstStyle/>
            <a:p>
              <a:pPr defTabSz="457200">
                <a:lnSpc>
                  <a:spcPts val="1800"/>
                </a:lnSpc>
              </a:pPr>
              <a:r>
                <a:rPr kumimoji="1" lang="ja-JP" altLang="en-US" sz="1400" b="1" dirty="0">
                  <a:solidFill>
                    <a:srgbClr val="0000CC"/>
                  </a:solidFill>
                  <a:latin typeface="メイリオ"/>
                </a:rPr>
                <a:t>★メディア授業に対応して、自宅やテレワークでの</a:t>
              </a:r>
              <a:r>
                <a:rPr kumimoji="1" lang="en-US" altLang="ja-JP" sz="1400" b="1" dirty="0">
                  <a:solidFill>
                    <a:srgbClr val="0000CC"/>
                  </a:solidFill>
                  <a:latin typeface="メイリオ"/>
                </a:rPr>
                <a:t>TA</a:t>
              </a:r>
              <a:r>
                <a:rPr kumimoji="1" lang="ja-JP" altLang="en-US" sz="1400" b="1" dirty="0">
                  <a:solidFill>
                    <a:srgbClr val="0000CC"/>
                  </a:solidFill>
                  <a:latin typeface="メイリオ"/>
                </a:rPr>
                <a:t>従事を推奨します</a:t>
              </a:r>
              <a:r>
                <a:rPr kumimoji="1" lang="ja-JP" altLang="en-US" sz="1100" dirty="0">
                  <a:solidFill>
                    <a:srgbClr val="0000CC"/>
                  </a:solidFill>
                  <a:latin typeface="メイリオ"/>
                </a:rPr>
                <a:t>。</a:t>
              </a:r>
              <a:endParaRPr kumimoji="1" lang="en-US" altLang="ja-JP" sz="1100" dirty="0">
                <a:solidFill>
                  <a:srgbClr val="0000CC"/>
                </a:solidFill>
                <a:latin typeface="メイリオ"/>
              </a:endParaRPr>
            </a:p>
            <a:p>
              <a:pPr defTabSz="457200">
                <a:lnSpc>
                  <a:spcPts val="1800"/>
                </a:lnSpc>
              </a:pPr>
              <a:r>
                <a:rPr kumimoji="1" lang="ja-JP" altLang="en-US" sz="1100" dirty="0">
                  <a:solidFill>
                    <a:srgbClr val="0000CC"/>
                  </a:solidFill>
                  <a:latin typeface="メイリオ"/>
                </a:rPr>
                <a:t>　 </a:t>
              </a:r>
              <a:r>
                <a:rPr kumimoji="1" lang="ja-JP" altLang="en-US" sz="1200" b="1" dirty="0">
                  <a:solidFill>
                    <a:srgbClr val="050000"/>
                  </a:solidFill>
                  <a:latin typeface="メイリオ"/>
                </a:rPr>
                <a:t>メディア授業等の実施により、従事場所が流動的になることを想定し、従事時間等が確実に管理・確認</a:t>
              </a:r>
              <a:endParaRPr kumimoji="1" lang="en-US" altLang="ja-JP" sz="1200" b="1" dirty="0">
                <a:solidFill>
                  <a:srgbClr val="050000"/>
                </a:solidFill>
                <a:latin typeface="メイリオ"/>
              </a:endParaRPr>
            </a:p>
            <a:p>
              <a:pPr defTabSz="457200">
                <a:lnSpc>
                  <a:spcPts val="1800"/>
                </a:lnSpc>
              </a:pPr>
              <a:r>
                <a:rPr kumimoji="1" lang="ja-JP" altLang="en-US" sz="1200" b="1" dirty="0">
                  <a:solidFill>
                    <a:srgbClr val="050000"/>
                  </a:solidFill>
                  <a:latin typeface="メイリオ"/>
                </a:rPr>
                <a:t>　 できる方法に基づいて、指導教員と調整のうえ手続きを進めることとしています</a:t>
              </a:r>
              <a:r>
                <a:rPr kumimoji="1" lang="ja-JP" altLang="en-US" sz="1200" dirty="0">
                  <a:solidFill>
                    <a:srgbClr val="050000"/>
                  </a:solidFill>
                  <a:latin typeface="メイリオ"/>
                </a:rPr>
                <a:t>。</a:t>
              </a:r>
              <a:endParaRPr kumimoji="1" lang="en-US" altLang="ja-JP" sz="1200" dirty="0">
                <a:solidFill>
                  <a:srgbClr val="050000"/>
                </a:solidFill>
                <a:latin typeface="メイリオ"/>
              </a:endParaRPr>
            </a:p>
          </p:txBody>
        </p:sp>
        <p:sp>
          <p:nvSpPr>
            <p:cNvPr id="19" name="テキスト ボックス 18">
              <a:extLst>
                <a:ext uri="{FF2B5EF4-FFF2-40B4-BE49-F238E27FC236}">
                  <a16:creationId xmlns:a16="http://schemas.microsoft.com/office/drawing/2014/main" id="{5525EB17-C0A2-4628-95A5-965C7CC2EA12}"/>
                </a:ext>
              </a:extLst>
            </p:cNvPr>
            <p:cNvSpPr txBox="1"/>
            <p:nvPr/>
          </p:nvSpPr>
          <p:spPr>
            <a:xfrm>
              <a:off x="3817030" y="4566322"/>
              <a:ext cx="7315200" cy="276480"/>
            </a:xfrm>
            <a:prstGeom prst="rect">
              <a:avLst/>
            </a:prstGeom>
            <a:noFill/>
          </p:spPr>
          <p:txBody>
            <a:bodyPr wrap="square" lIns="0" rIns="0" bIns="0" rtlCol="0">
              <a:noAutofit/>
            </a:bodyPr>
            <a:lstStyle/>
            <a:p>
              <a:pPr defTabSz="457200"/>
              <a:r>
                <a:rPr kumimoji="1" lang="ja-JP" altLang="en-US" sz="1400" b="1" dirty="0">
                  <a:solidFill>
                    <a:srgbClr val="0000CC"/>
                  </a:solidFill>
                  <a:latin typeface="メイリオ"/>
                </a:rPr>
                <a:t>★学生を</a:t>
              </a:r>
              <a:r>
                <a:rPr kumimoji="1" lang="en-US" altLang="ja-JP" sz="1400" b="1" dirty="0">
                  <a:solidFill>
                    <a:srgbClr val="0000CC"/>
                  </a:solidFill>
                  <a:latin typeface="メイリオ"/>
                </a:rPr>
                <a:t>TA</a:t>
              </a:r>
              <a:r>
                <a:rPr kumimoji="1" lang="ja-JP" altLang="en-US" sz="1400" b="1" dirty="0">
                  <a:solidFill>
                    <a:srgbClr val="0000CC"/>
                  </a:solidFill>
                  <a:latin typeface="メイリオ"/>
                </a:rPr>
                <a:t>に積極的に受け入れて、学生の経済的支援に役立てます。</a:t>
              </a:r>
            </a:p>
          </p:txBody>
        </p:sp>
      </p:grpSp>
      <p:sp>
        <p:nvSpPr>
          <p:cNvPr id="20" name="テキスト ボックス 19">
            <a:extLst>
              <a:ext uri="{FF2B5EF4-FFF2-40B4-BE49-F238E27FC236}">
                <a16:creationId xmlns:a16="http://schemas.microsoft.com/office/drawing/2014/main" id="{8BA00606-980A-457D-A5EB-B614FC40EFFB}"/>
              </a:ext>
            </a:extLst>
          </p:cNvPr>
          <p:cNvSpPr txBox="1">
            <a:spLocks noChangeAspect="1"/>
          </p:cNvSpPr>
          <p:nvPr/>
        </p:nvSpPr>
        <p:spPr>
          <a:xfrm>
            <a:off x="2451125" y="7583172"/>
            <a:ext cx="860400" cy="396000"/>
          </a:xfrm>
          <a:prstGeom prst="ellipse">
            <a:avLst/>
          </a:prstGeom>
          <a:solidFill>
            <a:srgbClr val="FF0000"/>
          </a:solidFill>
          <a:ln>
            <a:solidFill>
              <a:schemeClr val="bg1"/>
            </a:solidFill>
          </a:ln>
        </p:spPr>
        <p:txBody>
          <a:bodyPr vert="horz" wrap="none" lIns="0" tIns="77143" rIns="0" bIns="25714" rtlCol="0" anchor="ctr" anchorCtr="0">
            <a:noAutofit/>
          </a:bodyPr>
          <a:lstStyle/>
          <a:p>
            <a:pPr algn="ctr" defTabSz="653156">
              <a:defRPr/>
            </a:pPr>
            <a:r>
              <a:rPr lang="ja-JP" altLang="en-US" sz="2000" b="1" kern="0" dirty="0">
                <a:solidFill>
                  <a:prstClr val="white"/>
                </a:solidFill>
                <a:latin typeface="メイリオ"/>
                <a:ea typeface="メイリオ"/>
              </a:rPr>
              <a:t>新規</a:t>
            </a:r>
          </a:p>
        </p:txBody>
      </p:sp>
      <p:sp>
        <p:nvSpPr>
          <p:cNvPr id="21" name="テキスト ボックス 20">
            <a:extLst>
              <a:ext uri="{FF2B5EF4-FFF2-40B4-BE49-F238E27FC236}">
                <a16:creationId xmlns:a16="http://schemas.microsoft.com/office/drawing/2014/main" id="{5525EB17-C0A2-4628-95A5-965C7CC2EA12}"/>
              </a:ext>
            </a:extLst>
          </p:cNvPr>
          <p:cNvSpPr txBox="1"/>
          <p:nvPr/>
        </p:nvSpPr>
        <p:spPr>
          <a:xfrm>
            <a:off x="3665121" y="10185289"/>
            <a:ext cx="7315200" cy="276480"/>
          </a:xfrm>
          <a:prstGeom prst="rect">
            <a:avLst/>
          </a:prstGeom>
          <a:noFill/>
        </p:spPr>
        <p:txBody>
          <a:bodyPr wrap="square" lIns="0" rIns="0" bIns="0" rtlCol="0">
            <a:noAutofit/>
          </a:bodyPr>
          <a:lstStyle/>
          <a:p>
            <a:pPr defTabSz="457200"/>
            <a:r>
              <a:rPr kumimoji="1" lang="ja-JP" altLang="en-US" sz="1400" b="1" dirty="0">
                <a:solidFill>
                  <a:srgbClr val="0000CC"/>
                </a:solidFill>
                <a:latin typeface="メイリオ"/>
              </a:rPr>
              <a:t>★詳しくは、教育・学生支援部にお問い合わせください。</a:t>
            </a:r>
          </a:p>
        </p:txBody>
      </p:sp>
    </p:spTree>
    <p:extLst>
      <p:ext uri="{BB962C8B-B14F-4D97-AF65-F5344CB8AC3E}">
        <p14:creationId xmlns:p14="http://schemas.microsoft.com/office/powerpoint/2010/main" val="41882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a:ext>
            </a:extLst>
          </a:blip>
          <a:srcRect r="2705"/>
          <a:stretch/>
        </p:blipFill>
        <p:spPr>
          <a:xfrm>
            <a:off x="11984229" y="42532"/>
            <a:ext cx="2996993" cy="474634"/>
          </a:xfrm>
          <a:prstGeom prst="rect">
            <a:avLst/>
          </a:prstGeom>
          <a:solidFill>
            <a:schemeClr val="bg1"/>
          </a:solidFill>
        </p:spPr>
      </p:pic>
      <p:sp>
        <p:nvSpPr>
          <p:cNvPr id="4" name="正方形/長方形 3"/>
          <p:cNvSpPr/>
          <p:nvPr/>
        </p:nvSpPr>
        <p:spPr>
          <a:xfrm flipV="1">
            <a:off x="1418" y="558131"/>
            <a:ext cx="15114757" cy="42505"/>
          </a:xfrm>
          <a:prstGeom prst="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526740" rtl="0" eaLnBrk="1" fontAlgn="auto" latinLnBrk="0" hangingPunct="1">
              <a:lnSpc>
                <a:spcPct val="100000"/>
              </a:lnSpc>
              <a:spcBef>
                <a:spcPts val="0"/>
              </a:spcBef>
              <a:spcAft>
                <a:spcPts val="0"/>
              </a:spcAft>
              <a:buClrTx/>
              <a:buSzTx/>
              <a:buFontTx/>
              <a:buNone/>
              <a:tabLst/>
              <a:defRPr/>
            </a:pPr>
            <a:endParaRPr kumimoji="1" lang="ja-JP" altLang="en-US" sz="2074" b="0" i="0" u="none" strike="noStrike" kern="1200" cap="none" spc="0" normalizeH="0" baseline="0" noProof="0" dirty="0">
              <a:ln>
                <a:noFill/>
              </a:ln>
              <a:solidFill>
                <a:prstClr val="white"/>
              </a:solidFill>
              <a:effectLst/>
              <a:uLnTx/>
              <a:uFillTx/>
              <a:latin typeface="Arial"/>
              <a:ea typeface="メイリオ"/>
              <a:cs typeface="+mn-cs"/>
            </a:endParaRPr>
          </a:p>
        </p:txBody>
      </p:sp>
      <p:sp>
        <p:nvSpPr>
          <p:cNvPr id="127" name="大阪大学の量子情報研究者数とアクティビティ">
            <a:extLst>
              <a:ext uri="{FF2B5EF4-FFF2-40B4-BE49-F238E27FC236}">
                <a16:creationId xmlns:a16="http://schemas.microsoft.com/office/drawing/2014/main" id="{8E31B550-9D3A-427C-AF40-7384DE638D8E}"/>
              </a:ext>
            </a:extLst>
          </p:cNvPr>
          <p:cNvSpPr txBox="1">
            <a:spLocks/>
          </p:cNvSpPr>
          <p:nvPr/>
        </p:nvSpPr>
        <p:spPr>
          <a:xfrm>
            <a:off x="36909" y="-55212"/>
            <a:ext cx="13805462" cy="777308"/>
          </a:xfrm>
          <a:prstGeom prst="rect">
            <a:avLst/>
          </a:prstGeom>
        </p:spPr>
        <p:txBody>
          <a:bodyPr vert="horz" lIns="91440" tIns="45720" rIns="91440" bIns="45720" rtlCol="0" anchor="ctr" anchorCtr="0">
            <a:noAutofit/>
          </a:bodyPr>
          <a:lstStyle>
            <a:lvl1pPr algn="ctr" defTabSz="217705" rtl="0" eaLnBrk="1" latinLnBrk="0" hangingPunct="1">
              <a:lnSpc>
                <a:spcPct val="90000"/>
              </a:lnSpc>
              <a:spcBef>
                <a:spcPct val="0"/>
              </a:spcBef>
              <a:buNone/>
              <a:defRPr kumimoji="1" sz="3021" kern="1200">
                <a:solidFill>
                  <a:schemeClr val="tx1"/>
                </a:solidFill>
                <a:latin typeface="ヒラギノ角ゴ ProN W6"/>
                <a:ea typeface="ヒラギノ角ゴ ProN W6"/>
                <a:cs typeface="ヒラギノ角ゴ ProN W6"/>
                <a:sym typeface="ヒラギノ角ゴ ProN W6"/>
              </a:defRPr>
            </a:lvl1pPr>
          </a:lstStyle>
          <a:p>
            <a:pPr algn="l">
              <a:lnSpc>
                <a:spcPct val="100000"/>
              </a:lnSpc>
            </a:pPr>
            <a:r>
              <a:rPr lang="ja-JP" altLang="en-US" sz="2800" b="1" dirty="0">
                <a:solidFill>
                  <a:srgbClr val="050000"/>
                </a:solidFill>
                <a:latin typeface="メイリオ" panose="020B0604030504040204" pitchFamily="50" charset="-128"/>
                <a:ea typeface="メイリオ" panose="020B0604030504040204" pitchFamily="50" charset="-128"/>
              </a:rPr>
              <a:t>未来を切り拓く学生への主な支援内容 ②～④</a:t>
            </a:r>
          </a:p>
        </p:txBody>
      </p:sp>
      <p:sp>
        <p:nvSpPr>
          <p:cNvPr id="5" name="正方形/長方形 4"/>
          <p:cNvSpPr/>
          <p:nvPr/>
        </p:nvSpPr>
        <p:spPr>
          <a:xfrm>
            <a:off x="400731" y="718146"/>
            <a:ext cx="10431061" cy="369332"/>
          </a:xfrm>
          <a:prstGeom prst="rect">
            <a:avLst/>
          </a:prstGeom>
        </p:spPr>
        <p:txBody>
          <a:bodyPr wrap="none">
            <a:spAutoFit/>
          </a:bodyPr>
          <a:lstStyle/>
          <a:p>
            <a:r>
              <a:rPr lang="ja-JP" altLang="en-US" sz="1800" b="1" dirty="0">
                <a:solidFill>
                  <a:srgbClr val="4D4D4D"/>
                </a:solidFill>
              </a:rPr>
              <a:t>詳細は大阪大学</a:t>
            </a:r>
            <a:r>
              <a:rPr lang="en-US" altLang="ja-JP" sz="1800" b="1" dirty="0">
                <a:solidFill>
                  <a:srgbClr val="4D4D4D"/>
                </a:solidFill>
              </a:rPr>
              <a:t>HP</a:t>
            </a:r>
            <a:r>
              <a:rPr lang="ja-JP" altLang="en-US" sz="1800" b="1" dirty="0">
                <a:solidFill>
                  <a:srgbClr val="4D4D4D"/>
                </a:solidFill>
              </a:rPr>
              <a:t>「</a:t>
            </a:r>
            <a:r>
              <a:rPr lang="en-US" altLang="ja-JP" sz="1800" b="1" dirty="0">
                <a:solidFill>
                  <a:srgbClr val="4D4D4D"/>
                </a:solidFill>
              </a:rPr>
              <a:t>【</a:t>
            </a:r>
            <a:r>
              <a:rPr lang="ja-JP" altLang="en-US" sz="1800" b="1" dirty="0">
                <a:solidFill>
                  <a:srgbClr val="4D4D4D"/>
                </a:solidFill>
              </a:rPr>
              <a:t>在学生向け</a:t>
            </a:r>
            <a:r>
              <a:rPr lang="en-US" altLang="ja-JP" sz="1800" b="1" dirty="0">
                <a:solidFill>
                  <a:srgbClr val="4D4D4D"/>
                </a:solidFill>
              </a:rPr>
              <a:t>】</a:t>
            </a:r>
            <a:r>
              <a:rPr lang="ja-JP" altLang="en-US" sz="1800" b="1" dirty="0">
                <a:solidFill>
                  <a:srgbClr val="4D4D4D"/>
                </a:solidFill>
              </a:rPr>
              <a:t>新型コロナウイルス感染症への対応について」をご覧ください</a:t>
            </a:r>
          </a:p>
        </p:txBody>
      </p:sp>
      <p:sp>
        <p:nvSpPr>
          <p:cNvPr id="7" name="正方形/長方形 6"/>
          <p:cNvSpPr/>
          <p:nvPr/>
        </p:nvSpPr>
        <p:spPr>
          <a:xfrm>
            <a:off x="10662593" y="757794"/>
            <a:ext cx="3597460" cy="253916"/>
          </a:xfrm>
          <a:prstGeom prst="rect">
            <a:avLst/>
          </a:prstGeom>
        </p:spPr>
        <p:txBody>
          <a:bodyPr wrap="none">
            <a:spAutoFit/>
          </a:bodyPr>
          <a:lstStyle/>
          <a:p>
            <a:r>
              <a:rPr lang="en-US" altLang="ja-JP" sz="1050" dirty="0">
                <a:solidFill>
                  <a:srgbClr val="0000CC"/>
                </a:solidFill>
              </a:rPr>
              <a:t>https://www.osaka-u.ac.jp/ja/news/info/corona/corona_ou</a:t>
            </a:r>
            <a:endParaRPr lang="ja-JP" altLang="en-US" sz="1050" dirty="0">
              <a:solidFill>
                <a:srgbClr val="0000CC"/>
              </a:solidFill>
            </a:endParaRPr>
          </a:p>
        </p:txBody>
      </p:sp>
      <p:sp>
        <p:nvSpPr>
          <p:cNvPr id="10" name="正方形/長方形 9"/>
          <p:cNvSpPr/>
          <p:nvPr/>
        </p:nvSpPr>
        <p:spPr>
          <a:xfrm>
            <a:off x="400731" y="1152527"/>
            <a:ext cx="13772591" cy="646331"/>
          </a:xfrm>
          <a:prstGeom prst="rect">
            <a:avLst/>
          </a:prstGeom>
        </p:spPr>
        <p:txBody>
          <a:bodyPr wrap="square">
            <a:spAutoFit/>
          </a:bodyPr>
          <a:lstStyle/>
          <a:p>
            <a:r>
              <a:rPr lang="ja-JP" altLang="en-US" sz="1800" b="1" dirty="0">
                <a:solidFill>
                  <a:srgbClr val="4D4D4D"/>
                </a:solidFill>
              </a:rPr>
              <a:t>最新の対応情報は学務情報システム「</a:t>
            </a:r>
            <a:r>
              <a:rPr lang="en-US" altLang="ja-JP" sz="1800" b="1" dirty="0">
                <a:solidFill>
                  <a:srgbClr val="4D4D4D"/>
                </a:solidFill>
                <a:latin typeface="Segoe UI" panose="020B0502040204020203" pitchFamily="34" charset="0"/>
                <a:cs typeface="Segoe UI" panose="020B0502040204020203" pitchFamily="34" charset="0"/>
              </a:rPr>
              <a:t>KOAN</a:t>
            </a:r>
            <a:r>
              <a:rPr lang="ja-JP" altLang="en-US" sz="1800" b="1" dirty="0">
                <a:solidFill>
                  <a:srgbClr val="4D4D4D"/>
                </a:solidFill>
              </a:rPr>
              <a:t>」を通じて周知します。</a:t>
            </a:r>
            <a:r>
              <a:rPr lang="en-US" altLang="ja-JP" sz="1800" b="1" dirty="0">
                <a:solidFill>
                  <a:srgbClr val="4D4D4D"/>
                </a:solidFill>
                <a:latin typeface="Segoe UI" panose="020B0502040204020203" pitchFamily="34" charset="0"/>
                <a:cs typeface="Segoe UI" panose="020B0502040204020203" pitchFamily="34" charset="0"/>
              </a:rPr>
              <a:t>KOAN</a:t>
            </a:r>
            <a:r>
              <a:rPr lang="ja-JP" altLang="en-US" sz="1800" b="1" dirty="0">
                <a:solidFill>
                  <a:srgbClr val="4D4D4D"/>
                </a:solidFill>
              </a:rPr>
              <a:t>スケジュール・</a:t>
            </a:r>
            <a:r>
              <a:rPr lang="en-US" altLang="ja-JP" sz="1800" b="1" dirty="0">
                <a:solidFill>
                  <a:srgbClr val="4D4D4D"/>
                </a:solidFill>
                <a:latin typeface="Segoe UI" panose="020B0502040204020203" pitchFamily="34" charset="0"/>
                <a:cs typeface="Segoe UI" panose="020B0502040204020203" pitchFamily="34" charset="0"/>
              </a:rPr>
              <a:t>KOAN</a:t>
            </a:r>
            <a:r>
              <a:rPr lang="ja-JP" altLang="en-US" sz="1800" b="1" dirty="0">
                <a:solidFill>
                  <a:srgbClr val="4D4D4D"/>
                </a:solidFill>
              </a:rPr>
              <a:t>掲示板の情報は</a:t>
            </a:r>
            <a:endParaRPr lang="en-US" altLang="ja-JP" sz="1800" b="1" dirty="0">
              <a:solidFill>
                <a:srgbClr val="4D4D4D"/>
              </a:solidFill>
            </a:endParaRPr>
          </a:p>
          <a:p>
            <a:r>
              <a:rPr lang="ja-JP" altLang="en-US" sz="1800" b="1" dirty="0">
                <a:solidFill>
                  <a:srgbClr val="4D4D4D"/>
                </a:solidFill>
              </a:rPr>
              <a:t>「マイハンダイアプリ」でも確認できます</a:t>
            </a:r>
          </a:p>
        </p:txBody>
      </p:sp>
      <p:cxnSp>
        <p:nvCxnSpPr>
          <p:cNvPr id="26" name="直線コネクタ 25"/>
          <p:cNvCxnSpPr/>
          <p:nvPr/>
        </p:nvCxnSpPr>
        <p:spPr>
          <a:xfrm>
            <a:off x="0" y="1863526"/>
            <a:ext cx="15116175" cy="0"/>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28" name="表 27"/>
          <p:cNvGraphicFramePr>
            <a:graphicFrameLocks noGrp="1"/>
          </p:cNvGraphicFramePr>
          <p:nvPr>
            <p:extLst>
              <p:ext uri="{D42A27DB-BD31-4B8C-83A1-F6EECF244321}">
                <p14:modId xmlns:p14="http://schemas.microsoft.com/office/powerpoint/2010/main" val="718329792"/>
              </p:ext>
            </p:extLst>
          </p:nvPr>
        </p:nvGraphicFramePr>
        <p:xfrm>
          <a:off x="476883" y="1961677"/>
          <a:ext cx="14104006" cy="7847879"/>
        </p:xfrm>
        <a:graphic>
          <a:graphicData uri="http://schemas.openxmlformats.org/drawingml/2006/table">
            <a:tbl>
              <a:tblPr firstRow="1" bandRow="1">
                <a:tableStyleId>{93296810-A885-4BE3-A3E7-6D5BEEA58F35}</a:tableStyleId>
              </a:tblPr>
              <a:tblGrid>
                <a:gridCol w="2697416">
                  <a:extLst>
                    <a:ext uri="{9D8B030D-6E8A-4147-A177-3AD203B41FA5}">
                      <a16:colId xmlns:a16="http://schemas.microsoft.com/office/drawing/2014/main" val="875646683"/>
                    </a:ext>
                  </a:extLst>
                </a:gridCol>
                <a:gridCol w="8391826">
                  <a:extLst>
                    <a:ext uri="{9D8B030D-6E8A-4147-A177-3AD203B41FA5}">
                      <a16:colId xmlns:a16="http://schemas.microsoft.com/office/drawing/2014/main" val="163712678"/>
                    </a:ext>
                  </a:extLst>
                </a:gridCol>
                <a:gridCol w="3014764">
                  <a:extLst>
                    <a:ext uri="{9D8B030D-6E8A-4147-A177-3AD203B41FA5}">
                      <a16:colId xmlns:a16="http://schemas.microsoft.com/office/drawing/2014/main" val="2287624032"/>
                    </a:ext>
                  </a:extLst>
                </a:gridCol>
              </a:tblGrid>
              <a:tr h="595501">
                <a:tc>
                  <a:txBody>
                    <a:bodyPr/>
                    <a:lstStyle/>
                    <a:p>
                      <a:r>
                        <a:rPr kumimoji="1" lang="ja-JP" altLang="en-US" sz="2000" dirty="0"/>
                        <a:t>支援パッケージ</a:t>
                      </a:r>
                    </a:p>
                  </a:txBody>
                  <a:tcPr anchor="ctr"/>
                </a:tc>
                <a:tc>
                  <a:txBody>
                    <a:bodyPr/>
                    <a:lstStyle/>
                    <a:p>
                      <a:r>
                        <a:rPr kumimoji="1" lang="ja-JP" altLang="en-US" sz="2000" dirty="0"/>
                        <a:t>主な内容等</a:t>
                      </a: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800" dirty="0"/>
                        <a:t>問い合わせ先</a:t>
                      </a:r>
                      <a:endParaRPr kumimoji="1" lang="en-US" altLang="ja-JP" sz="1800" dirty="0"/>
                    </a:p>
                    <a:p>
                      <a:r>
                        <a:rPr kumimoji="1" lang="ja-JP" altLang="en-US" sz="1800" dirty="0"/>
                        <a:t>電話・メールアドレス等</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53263"/>
                  </a:ext>
                </a:extLst>
              </a:tr>
              <a:tr h="1751879">
                <a:tc>
                  <a:txBody>
                    <a:bodyPr/>
                    <a:lstStyle/>
                    <a:p>
                      <a:r>
                        <a:rPr kumimoji="1" lang="ja-JP" altLang="en-US" sz="1800" b="1" dirty="0">
                          <a:solidFill>
                            <a:schemeClr val="bg1"/>
                          </a:solidFill>
                        </a:rPr>
                        <a:t>②全ての授業を</a:t>
                      </a:r>
                      <a:endParaRPr kumimoji="1" lang="en-US" altLang="ja-JP" sz="1800" b="1" dirty="0">
                        <a:solidFill>
                          <a:schemeClr val="bg1"/>
                        </a:solidFill>
                      </a:endParaRPr>
                    </a:p>
                    <a:p>
                      <a:r>
                        <a:rPr kumimoji="1" lang="ja-JP" altLang="en-US" sz="1800" b="1" dirty="0">
                          <a:solidFill>
                            <a:schemeClr val="bg1"/>
                          </a:solidFill>
                        </a:rPr>
                        <a:t>　「メディア授業」へ</a:t>
                      </a:r>
                      <a:endParaRPr kumimoji="1" lang="en-US" altLang="ja-JP" sz="1800" b="1" dirty="0">
                        <a:solidFill>
                          <a:schemeClr val="bg1"/>
                        </a:solidFill>
                      </a:endParaRPr>
                    </a:p>
                    <a:p>
                      <a:r>
                        <a:rPr kumimoji="1" lang="ja-JP" altLang="en-US" sz="1800" b="1" dirty="0">
                          <a:solidFill>
                            <a:schemeClr val="bg1"/>
                          </a:solidFill>
                        </a:rPr>
                        <a:t>　チェンジ</a:t>
                      </a:r>
                    </a:p>
                  </a:txBody>
                  <a:tcPr anchor="ctr">
                    <a:lnR w="12700" cap="flat" cmpd="sng" algn="ctr">
                      <a:solidFill>
                        <a:schemeClr val="tx1"/>
                      </a:solidFill>
                      <a:prstDash val="solid"/>
                      <a:round/>
                      <a:headEnd type="none" w="med" len="med"/>
                      <a:tailEnd type="none" w="med" len="med"/>
                    </a:lnR>
                    <a:solidFill>
                      <a:srgbClr val="1B3295"/>
                    </a:solidFill>
                  </a:tcPr>
                </a:tc>
                <a:tc>
                  <a:txBody>
                    <a:bodyPr/>
                    <a:lstStyle/>
                    <a:p>
                      <a:pPr marL="0" marR="0" lvl="0" indent="0" algn="just" defTabSz="1425550" rtl="0" eaLnBrk="1" fontAlgn="auto" latinLnBrk="0" hangingPunct="1">
                        <a:lnSpc>
                          <a:spcPct val="100000"/>
                        </a:lnSpc>
                        <a:spcBef>
                          <a:spcPts val="0"/>
                        </a:spcBef>
                        <a:spcAft>
                          <a:spcPts val="0"/>
                        </a:spcAft>
                        <a:buClrTx/>
                        <a:buSzTx/>
                        <a:buFontTx/>
                        <a:buNone/>
                        <a:tabLst/>
                        <a:defRPr/>
                      </a:pPr>
                      <a:r>
                        <a:rPr kumimoji="1" lang="ja-JP" altLang="en-US" sz="1700" b="1" kern="1200" dirty="0">
                          <a:solidFill>
                            <a:srgbClr val="C00000"/>
                          </a:solidFill>
                          <a:latin typeface="+mn-lt"/>
                          <a:ea typeface="+mn-ea"/>
                          <a:cs typeface="+mn-cs"/>
                        </a:rPr>
                        <a:t>★メディア授業のための環境支援</a:t>
                      </a:r>
                      <a:endParaRPr kumimoji="1" lang="en-US" altLang="ja-JP" sz="1700" b="1" kern="1200" dirty="0">
                        <a:solidFill>
                          <a:srgbClr val="C00000"/>
                        </a:solidFill>
                        <a:latin typeface="+mn-lt"/>
                        <a:ea typeface="+mn-ea"/>
                        <a:cs typeface="+mn-cs"/>
                      </a:endParaRPr>
                    </a:p>
                    <a:p>
                      <a:pPr marL="0" marR="0" lvl="0" indent="0" algn="just" defTabSz="1425550" rtl="0" eaLnBrk="1" fontAlgn="auto" latinLnBrk="0" hangingPunct="1">
                        <a:lnSpc>
                          <a:spcPct val="100000"/>
                        </a:lnSpc>
                        <a:spcBef>
                          <a:spcPts val="0"/>
                        </a:spcBef>
                        <a:spcAft>
                          <a:spcPts val="0"/>
                        </a:spcAft>
                        <a:buClrTx/>
                        <a:buSzTx/>
                        <a:buFontTx/>
                        <a:buNone/>
                        <a:tabLst/>
                        <a:defRPr/>
                      </a:pPr>
                      <a:r>
                        <a:rPr kumimoji="1" lang="ja-JP" altLang="en-US" sz="1400" baseline="0" dirty="0">
                          <a:solidFill>
                            <a:schemeClr val="tx1"/>
                          </a:solidFill>
                          <a:latin typeface="+mj-ea"/>
                          <a:ea typeface="+mj-ea"/>
                        </a:rPr>
                        <a:t>   </a:t>
                      </a:r>
                      <a:r>
                        <a:rPr kumimoji="1" lang="ja-JP" altLang="en-US" sz="1400" dirty="0">
                          <a:solidFill>
                            <a:schemeClr val="tx1"/>
                          </a:solidFill>
                          <a:latin typeface="+mj-ea"/>
                          <a:ea typeface="+mj-ea"/>
                        </a:rPr>
                        <a:t>「</a:t>
                      </a:r>
                      <a:r>
                        <a:rPr kumimoji="1" lang="en-US" altLang="ja-JP" sz="1400" dirty="0">
                          <a:solidFill>
                            <a:schemeClr val="tx1"/>
                          </a:solidFill>
                          <a:latin typeface="+mj-ea"/>
                          <a:ea typeface="+mj-ea"/>
                        </a:rPr>
                        <a:t>COVID-19</a:t>
                      </a:r>
                      <a:r>
                        <a:rPr kumimoji="1" lang="ja-JP" altLang="en-US" sz="1400" dirty="0">
                          <a:solidFill>
                            <a:schemeClr val="tx1"/>
                          </a:solidFill>
                          <a:latin typeface="+mj-ea"/>
                          <a:ea typeface="+mj-ea"/>
                        </a:rPr>
                        <a:t>に関わる新学期授業支援対策チーム」（全学教育推進機構、サイバーメディアセンター</a:t>
                      </a:r>
                      <a:endParaRPr kumimoji="1" lang="en-US" altLang="ja-JP" sz="1400" dirty="0">
                        <a:solidFill>
                          <a:schemeClr val="tx1"/>
                        </a:solidFill>
                        <a:latin typeface="+mj-ea"/>
                        <a:ea typeface="+mj-ea"/>
                      </a:endParaRPr>
                    </a:p>
                    <a:p>
                      <a:pPr marL="0" marR="0" lvl="0" indent="0" algn="just" defTabSz="142555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j-ea"/>
                          <a:ea typeface="+mj-ea"/>
                        </a:rPr>
                        <a:t>　</a:t>
                      </a:r>
                      <a:r>
                        <a:rPr kumimoji="1" lang="ja-JP" altLang="en-US" sz="1400" baseline="0" dirty="0">
                          <a:solidFill>
                            <a:schemeClr val="tx1"/>
                          </a:solidFill>
                          <a:latin typeface="+mj-ea"/>
                          <a:ea typeface="+mj-ea"/>
                        </a:rPr>
                        <a:t> </a:t>
                      </a:r>
                      <a:r>
                        <a:rPr kumimoji="1" lang="ja-JP" altLang="en-US" sz="1400" dirty="0">
                          <a:solidFill>
                            <a:schemeClr val="tx1"/>
                          </a:solidFill>
                          <a:latin typeface="+mj-ea"/>
                          <a:ea typeface="+mj-ea"/>
                        </a:rPr>
                        <a:t>教員等で構成）中心にメディア授業の受講を支援</a:t>
                      </a:r>
                      <a:endParaRPr kumimoji="1" lang="en-US" altLang="ja-JP" sz="1400" dirty="0">
                        <a:solidFill>
                          <a:schemeClr val="tx1"/>
                        </a:solidFill>
                        <a:latin typeface="+mj-ea"/>
                        <a:ea typeface="+mj-ea"/>
                      </a:endParaRPr>
                    </a:p>
                    <a:p>
                      <a:pPr marL="0" marR="0" lvl="0" indent="0" algn="just" defTabSz="142555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latin typeface="+mj-ea"/>
                        <a:ea typeface="+mj-ea"/>
                      </a:endParaRPr>
                    </a:p>
                    <a:p>
                      <a:pPr marL="0" marR="0" lvl="0" indent="0" algn="just" defTabSz="1425550" rtl="0" eaLnBrk="1" fontAlgn="auto" latinLnBrk="0" hangingPunct="1">
                        <a:lnSpc>
                          <a:spcPct val="100000"/>
                        </a:lnSpc>
                        <a:spcBef>
                          <a:spcPts val="0"/>
                        </a:spcBef>
                        <a:spcAft>
                          <a:spcPts val="0"/>
                        </a:spcAft>
                        <a:buClrTx/>
                        <a:buSzTx/>
                        <a:buFontTx/>
                        <a:buNone/>
                        <a:tabLst/>
                        <a:defRPr/>
                      </a:pPr>
                      <a:r>
                        <a:rPr kumimoji="1" lang="ja-JP" altLang="en-US" sz="1700" b="1" kern="1200" dirty="0">
                          <a:solidFill>
                            <a:srgbClr val="C00000"/>
                          </a:solidFill>
                          <a:latin typeface="+mn-lt"/>
                          <a:ea typeface="+mn-ea"/>
                          <a:cs typeface="+mn-cs"/>
                        </a:rPr>
                        <a:t>★</a:t>
                      </a:r>
                      <a:r>
                        <a:rPr kumimoji="1" lang="en-US" altLang="ja-JP" sz="1700" b="1" kern="1200" dirty="0" err="1">
                          <a:solidFill>
                            <a:srgbClr val="C00000"/>
                          </a:solidFill>
                          <a:latin typeface="+mn-lt"/>
                          <a:ea typeface="+mn-ea"/>
                          <a:cs typeface="+mn-cs"/>
                        </a:rPr>
                        <a:t>WiFi</a:t>
                      </a:r>
                      <a:r>
                        <a:rPr kumimoji="1" lang="ja-JP" altLang="en-US" sz="1700" b="1" kern="1200" dirty="0">
                          <a:solidFill>
                            <a:srgbClr val="C00000"/>
                          </a:solidFill>
                          <a:latin typeface="+mn-lt"/>
                          <a:ea typeface="+mn-ea"/>
                          <a:cs typeface="+mn-cs"/>
                        </a:rPr>
                        <a:t>ルーターの無償貸与</a:t>
                      </a:r>
                    </a:p>
                    <a:p>
                      <a:pPr algn="just"/>
                      <a:r>
                        <a:rPr kumimoji="1" lang="ja-JP" altLang="en-US" sz="1400" b="0" u="none" baseline="0" dirty="0">
                          <a:solidFill>
                            <a:schemeClr val="tx1"/>
                          </a:solidFill>
                        </a:rPr>
                        <a:t>    </a:t>
                      </a:r>
                      <a:r>
                        <a:rPr kumimoji="1" lang="ja-JP" altLang="en-US" sz="1400" b="0" u="none" dirty="0">
                          <a:solidFill>
                            <a:schemeClr val="tx1"/>
                          </a:solidFill>
                        </a:rPr>
                        <a:t>経済的理由等でネット接続が不可能、あるいは使用可能なネットの月間データ総量が著しく少ない</a:t>
                      </a:r>
                      <a:endParaRPr kumimoji="1" lang="en-US" altLang="ja-JP" sz="1400" b="0" u="none" dirty="0">
                        <a:solidFill>
                          <a:schemeClr val="tx1"/>
                        </a:solidFill>
                      </a:endParaRPr>
                    </a:p>
                    <a:p>
                      <a:pPr algn="just"/>
                      <a:r>
                        <a:rPr kumimoji="1" lang="en-US" altLang="ja-JP" sz="1400" b="0" u="none" dirty="0">
                          <a:solidFill>
                            <a:schemeClr val="tx1"/>
                          </a:solidFill>
                        </a:rPr>
                        <a:t>    </a:t>
                      </a:r>
                      <a:r>
                        <a:rPr kumimoji="1" lang="ja-JP" altLang="en-US" sz="1400" b="0" u="none" dirty="0">
                          <a:solidFill>
                            <a:schemeClr val="tx1"/>
                          </a:solidFill>
                        </a:rPr>
                        <a:t>学生を対象に実施。</a:t>
                      </a:r>
                      <a:r>
                        <a:rPr kumimoji="1" lang="en-US" altLang="ja-JP" sz="1400" b="0" u="sng" dirty="0">
                          <a:solidFill>
                            <a:schemeClr val="tx1"/>
                          </a:solidFill>
                        </a:rPr>
                        <a:t>4</a:t>
                      </a:r>
                      <a:r>
                        <a:rPr kumimoji="1" lang="ja-JP" altLang="en-US" sz="1400" b="0" u="sng" dirty="0">
                          <a:solidFill>
                            <a:schemeClr val="tx1"/>
                          </a:solidFill>
                        </a:rPr>
                        <a:t>月</a:t>
                      </a:r>
                      <a:r>
                        <a:rPr kumimoji="1" lang="en-US" altLang="ja-JP" sz="1400" b="0" u="sng" dirty="0">
                          <a:solidFill>
                            <a:schemeClr val="tx1"/>
                          </a:solidFill>
                        </a:rPr>
                        <a:t>30</a:t>
                      </a:r>
                      <a:r>
                        <a:rPr kumimoji="1" lang="ja-JP" altLang="en-US" sz="1400" b="0" u="sng" dirty="0">
                          <a:solidFill>
                            <a:schemeClr val="tx1"/>
                          </a:solidFill>
                        </a:rPr>
                        <a:t>日から学生に順次貸与を開始</a:t>
                      </a:r>
                      <a:endParaRPr kumimoji="1" lang="ja-JP" altLang="en-US" sz="1400" u="sng"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a:solidFill>
                            <a:schemeClr val="tx1"/>
                          </a:solidFill>
                        </a:rPr>
                        <a:t>&lt;</a:t>
                      </a:r>
                      <a:r>
                        <a:rPr kumimoji="1" lang="ja-JP" altLang="en-US" sz="1400" dirty="0">
                          <a:solidFill>
                            <a:schemeClr val="tx1"/>
                          </a:solidFill>
                        </a:rPr>
                        <a:t>ルーター</a:t>
                      </a:r>
                      <a:r>
                        <a:rPr kumimoji="1" lang="en-US" altLang="ja-JP" sz="1400" dirty="0">
                          <a:solidFill>
                            <a:schemeClr val="tx1"/>
                          </a:solidFill>
                        </a:rPr>
                        <a:t>&gt;</a:t>
                      </a:r>
                    </a:p>
                    <a:p>
                      <a:r>
                        <a:rPr kumimoji="1" lang="ja-JP" altLang="en-US" sz="1400" dirty="0">
                          <a:solidFill>
                            <a:schemeClr val="accent6">
                              <a:lumMod val="75000"/>
                            </a:schemeClr>
                          </a:solidFill>
                        </a:rPr>
                        <a:t>●</a:t>
                      </a:r>
                      <a:r>
                        <a:rPr kumimoji="1" lang="ja-JP" altLang="en-US" sz="1400" dirty="0">
                          <a:solidFill>
                            <a:schemeClr val="tx1"/>
                          </a:solidFill>
                        </a:rPr>
                        <a:t>申込みについて</a:t>
                      </a:r>
                    </a:p>
                    <a:p>
                      <a:r>
                        <a:rPr kumimoji="1" lang="ja-JP" altLang="en-US" sz="1400" dirty="0">
                          <a:solidFill>
                            <a:schemeClr val="tx1"/>
                          </a:solidFill>
                        </a:rPr>
                        <a:t>　</a:t>
                      </a:r>
                      <a:r>
                        <a:rPr kumimoji="1" lang="ja-JP" altLang="en-US" sz="1400" b="1" dirty="0">
                          <a:solidFill>
                            <a:schemeClr val="tx1"/>
                          </a:solidFill>
                        </a:rPr>
                        <a:t>教育・学生支援部 教育企画課</a:t>
                      </a:r>
                    </a:p>
                    <a:p>
                      <a:r>
                        <a:rPr kumimoji="1" lang="ja-JP" altLang="en-US" sz="1400" dirty="0">
                          <a:solidFill>
                            <a:schemeClr val="tx1"/>
                          </a:solidFill>
                        </a:rPr>
                        <a:t>　  </a:t>
                      </a:r>
                      <a:r>
                        <a:rPr kumimoji="1" lang="en-US" altLang="ja-JP" sz="1400" dirty="0">
                          <a:solidFill>
                            <a:schemeClr val="tx1"/>
                          </a:solidFill>
                        </a:rPr>
                        <a:t>06-6879-7082</a:t>
                      </a:r>
                    </a:p>
                    <a:p>
                      <a:endParaRPr kumimoji="1" lang="en-US" altLang="ja-JP" sz="1400" dirty="0">
                        <a:solidFill>
                          <a:schemeClr val="tx1"/>
                        </a:solidFill>
                      </a:endParaRPr>
                    </a:p>
                    <a:p>
                      <a:r>
                        <a:rPr kumimoji="1" lang="ja-JP" altLang="en-US" sz="1400" dirty="0">
                          <a:solidFill>
                            <a:schemeClr val="accent6">
                              <a:lumMod val="75000"/>
                            </a:schemeClr>
                          </a:solidFill>
                        </a:rPr>
                        <a:t>●</a:t>
                      </a:r>
                      <a:r>
                        <a:rPr kumimoji="1" lang="ja-JP" altLang="en-US" sz="1400" dirty="0">
                          <a:solidFill>
                            <a:schemeClr val="tx1"/>
                          </a:solidFill>
                        </a:rPr>
                        <a:t>技術的なことについて</a:t>
                      </a:r>
                    </a:p>
                    <a:p>
                      <a:r>
                        <a:rPr kumimoji="1" lang="ja-JP" altLang="en-US" sz="1400" dirty="0">
                          <a:solidFill>
                            <a:schemeClr val="tx1"/>
                          </a:solidFill>
                        </a:rPr>
                        <a:t>　</a:t>
                      </a:r>
                      <a:r>
                        <a:rPr kumimoji="1" lang="ja-JP" altLang="en-US" sz="1400" b="1" dirty="0">
                          <a:solidFill>
                            <a:schemeClr val="tx1"/>
                          </a:solidFill>
                        </a:rPr>
                        <a:t>情報推進部 情報基盤課</a:t>
                      </a:r>
                    </a:p>
                    <a:p>
                      <a:pPr marL="0" algn="l" defTabSz="1425550" rtl="0" eaLnBrk="1" latinLnBrk="0" hangingPunct="1"/>
                      <a:r>
                        <a:rPr kumimoji="1" lang="en-US" altLang="ja-JP" sz="1400" dirty="0">
                          <a:solidFill>
                            <a:schemeClr val="tx1"/>
                          </a:solidFill>
                          <a:latin typeface="+mj-ea"/>
                          <a:ea typeface="+mj-ea"/>
                        </a:rPr>
                        <a:t>    </a:t>
                      </a:r>
                      <a:r>
                        <a:rPr kumimoji="1" lang="en-US" altLang="ja-JP" sz="1400" kern="1200" dirty="0" err="1">
                          <a:solidFill>
                            <a:schemeClr val="dk1"/>
                          </a:solidFill>
                          <a:latin typeface="+mn-lt"/>
                          <a:ea typeface="+mn-ea"/>
                          <a:cs typeface="+mn-cs"/>
                        </a:rPr>
                        <a:t>zyosui-kiban-mino</a:t>
                      </a:r>
                      <a:endParaRPr kumimoji="1" lang="en-US" altLang="ja-JP" sz="1400" kern="1200" dirty="0">
                        <a:solidFill>
                          <a:schemeClr val="dk1"/>
                        </a:solidFill>
                        <a:latin typeface="+mn-lt"/>
                        <a:ea typeface="+mn-ea"/>
                        <a:cs typeface="+mn-cs"/>
                        <a:hlinkClick r:id="rId4"/>
                      </a:endParaRPr>
                    </a:p>
                    <a:p>
                      <a:pPr marL="0" algn="l" defTabSz="1425550" rtl="0" eaLnBrk="1" latinLnBrk="0" hangingPunct="1"/>
                      <a:r>
                        <a:rPr kumimoji="1" lang="en-US" altLang="ja-JP" sz="1400" kern="1200" dirty="0">
                          <a:solidFill>
                            <a:schemeClr val="dk1"/>
                          </a:solidFill>
                          <a:latin typeface="+mn-lt"/>
                          <a:ea typeface="+mn-ea"/>
                          <a:cs typeface="+mn-cs"/>
                        </a:rPr>
                        <a:t>     @office.osaka-u.ac.jp</a:t>
                      </a:r>
                      <a:endParaRPr kumimoji="1" lang="ja-JP" altLang="en-US" sz="1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9148554"/>
                  </a:ext>
                </a:extLst>
              </a:tr>
              <a:tr h="1751879">
                <a:tc>
                  <a:txBody>
                    <a:bodyPr/>
                    <a:lstStyle/>
                    <a:p>
                      <a:r>
                        <a:rPr kumimoji="1" lang="ja-JP" altLang="en-US" sz="1800" b="1" dirty="0">
                          <a:solidFill>
                            <a:schemeClr val="bg1"/>
                          </a:solidFill>
                        </a:rPr>
                        <a:t>③学生の心のケア</a:t>
                      </a:r>
                    </a:p>
                  </a:txBody>
                  <a:tcPr anchor="ctr">
                    <a:lnR w="12700" cap="flat" cmpd="sng" algn="ctr">
                      <a:solidFill>
                        <a:schemeClr val="tx1"/>
                      </a:solidFill>
                      <a:prstDash val="solid"/>
                      <a:round/>
                      <a:headEnd type="none" w="med" len="med"/>
                      <a:tailEnd type="none" w="med" len="med"/>
                    </a:lnR>
                    <a:solidFill>
                      <a:srgbClr val="1B3295"/>
                    </a:solidFill>
                  </a:tcPr>
                </a:tc>
                <a:tc gridSpan="2">
                  <a:txBody>
                    <a:bodyPr/>
                    <a:lstStyle/>
                    <a:p>
                      <a:r>
                        <a:rPr kumimoji="1" lang="ja-JP" altLang="en-US" sz="1600" b="1" dirty="0"/>
                        <a:t>キャンパスライフ健康支援センターでは</a:t>
                      </a:r>
                      <a:endParaRPr kumimoji="1" lang="en-US" altLang="ja-JP" sz="1600" b="1" dirty="0"/>
                    </a:p>
                    <a:p>
                      <a:r>
                        <a:rPr kumimoji="1" lang="ja-JP" altLang="en-US" sz="1600" b="1" dirty="0">
                          <a:solidFill>
                            <a:srgbClr val="C00000"/>
                          </a:solidFill>
                        </a:rPr>
                        <a:t>コロナ関係で、何か不安・悩みのある方の相談</a:t>
                      </a:r>
                      <a:r>
                        <a:rPr kumimoji="1" lang="ja-JP" altLang="en-US" sz="1600" b="1" dirty="0"/>
                        <a:t>を受け付けております。</a:t>
                      </a:r>
                      <a:endParaRPr kumimoji="1" lang="en-US" altLang="ja-JP" sz="1600" b="1" dirty="0"/>
                    </a:p>
                    <a:p>
                      <a:r>
                        <a:rPr kumimoji="1" lang="ja-JP" altLang="en-US" sz="1600" b="1" dirty="0"/>
                        <a:t>ホームページ</a:t>
                      </a:r>
                      <a:r>
                        <a:rPr kumimoji="1" lang="ja-JP" altLang="en-US" sz="1600" b="1" dirty="0">
                          <a:solidFill>
                            <a:srgbClr val="0000CC"/>
                          </a:solidFill>
                        </a:rPr>
                        <a:t>（</a:t>
                      </a:r>
                      <a:r>
                        <a:rPr kumimoji="1" lang="af-ZA" altLang="ja-JP" sz="1600" b="1" dirty="0">
                          <a:solidFill>
                            <a:srgbClr val="0000CC"/>
                          </a:solidFill>
                        </a:rPr>
                        <a:t>https://hacc.osaka-u.ac.jp/ja/</a:t>
                      </a:r>
                      <a:r>
                        <a:rPr kumimoji="1" lang="ja-JP" altLang="en-US" sz="1600" b="1" dirty="0">
                          <a:solidFill>
                            <a:srgbClr val="0000CC"/>
                          </a:solidFill>
                        </a:rPr>
                        <a:t>）</a:t>
                      </a:r>
                      <a:r>
                        <a:rPr kumimoji="1" lang="ja-JP" altLang="en-US" sz="1600" b="1" dirty="0"/>
                        <a:t>をご覧ください。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2365893"/>
                  </a:ext>
                </a:extLst>
              </a:tr>
              <a:tr h="1751879">
                <a:tc>
                  <a:txBody>
                    <a:bodyPr/>
                    <a:lstStyle/>
                    <a:p>
                      <a:r>
                        <a:rPr kumimoji="1" lang="ja-JP" altLang="en-US" sz="1800" b="1" kern="1200" dirty="0">
                          <a:solidFill>
                            <a:schemeClr val="bg1"/>
                          </a:solidFill>
                          <a:effectLst/>
                          <a:latin typeface="+mn-ea"/>
                          <a:ea typeface="+mn-ea"/>
                          <a:cs typeface="+mn-cs"/>
                        </a:rPr>
                        <a:t>④大学院生と学部</a:t>
                      </a:r>
                      <a:r>
                        <a:rPr kumimoji="1" lang="en-US" altLang="ja-JP" sz="1800" b="1" kern="1200" dirty="0">
                          <a:solidFill>
                            <a:schemeClr val="bg1"/>
                          </a:solidFill>
                          <a:effectLst/>
                          <a:latin typeface="+mn-ea"/>
                          <a:ea typeface="+mn-ea"/>
                          <a:cs typeface="+mn-cs"/>
                        </a:rPr>
                        <a:t>4</a:t>
                      </a:r>
                      <a:r>
                        <a:rPr kumimoji="1" lang="ja-JP" altLang="en-US" sz="1800" b="1" kern="1200" dirty="0">
                          <a:solidFill>
                            <a:schemeClr val="bg1"/>
                          </a:solidFill>
                          <a:effectLst/>
                          <a:latin typeface="+mn-ea"/>
                          <a:ea typeface="+mn-ea"/>
                          <a:cs typeface="+mn-cs"/>
                        </a:rPr>
                        <a:t>年生</a:t>
                      </a:r>
                      <a:endParaRPr kumimoji="1" lang="en-US" altLang="ja-JP" sz="1800" b="1" kern="1200" dirty="0">
                        <a:solidFill>
                          <a:schemeClr val="bg1"/>
                        </a:solidFill>
                        <a:effectLst/>
                        <a:latin typeface="+mn-ea"/>
                        <a:ea typeface="+mn-ea"/>
                        <a:cs typeface="+mn-cs"/>
                      </a:endParaRPr>
                    </a:p>
                    <a:p>
                      <a:r>
                        <a:rPr kumimoji="1" lang="ja-JP" altLang="en-US" sz="1800" b="1" kern="1200" dirty="0">
                          <a:solidFill>
                            <a:schemeClr val="bg1"/>
                          </a:solidFill>
                          <a:effectLst/>
                          <a:latin typeface="+mn-ea"/>
                          <a:ea typeface="+mn-ea"/>
                          <a:cs typeface="+mn-cs"/>
                        </a:rPr>
                        <a:t>　への論文執筆に</a:t>
                      </a:r>
                      <a:endParaRPr kumimoji="1" lang="en-US" altLang="ja-JP" sz="1800" b="1" kern="1200" dirty="0">
                        <a:solidFill>
                          <a:schemeClr val="bg1"/>
                        </a:solidFill>
                        <a:effectLst/>
                        <a:latin typeface="+mn-ea"/>
                        <a:ea typeface="+mn-ea"/>
                        <a:cs typeface="+mn-cs"/>
                      </a:endParaRPr>
                    </a:p>
                    <a:p>
                      <a:r>
                        <a:rPr kumimoji="1" lang="ja-JP" altLang="en-US" sz="1800" b="1" kern="1200" dirty="0">
                          <a:solidFill>
                            <a:schemeClr val="bg1"/>
                          </a:solidFill>
                          <a:effectLst/>
                          <a:latin typeface="+mn-ea"/>
                          <a:ea typeface="+mn-ea"/>
                          <a:cs typeface="+mn-cs"/>
                        </a:rPr>
                        <a:t>　必要な図書の貸出し　</a:t>
                      </a:r>
                      <a:endParaRPr kumimoji="1" lang="en-US" altLang="ja-JP" sz="1800" b="1" kern="1200" dirty="0">
                        <a:solidFill>
                          <a:schemeClr val="bg1"/>
                        </a:solidFill>
                        <a:effectLst/>
                        <a:latin typeface="+mn-ea"/>
                        <a:ea typeface="+mn-ea"/>
                        <a:cs typeface="+mn-cs"/>
                      </a:endParaRPr>
                    </a:p>
                    <a:p>
                      <a:r>
                        <a:rPr kumimoji="1" lang="ja-JP" altLang="en-US" sz="1800" b="1" kern="1200" dirty="0">
                          <a:solidFill>
                            <a:schemeClr val="bg1"/>
                          </a:solidFill>
                          <a:effectLst/>
                          <a:latin typeface="+mn-ea"/>
                          <a:ea typeface="+mn-ea"/>
                          <a:cs typeface="+mn-cs"/>
                        </a:rPr>
                        <a:t> （宅配）</a:t>
                      </a:r>
                      <a:endParaRPr kumimoji="1" lang="ja-JP" altLang="en-US" sz="1100" b="1" dirty="0">
                        <a:solidFill>
                          <a:schemeClr val="bg1"/>
                        </a:solidFill>
                        <a:latin typeface="+mn-ea"/>
                        <a:ea typeface="+mn-ea"/>
                      </a:endParaRPr>
                    </a:p>
                    <a:p>
                      <a:endParaRPr kumimoji="1" lang="ja-JP" altLang="en-US" sz="1800" b="1" dirty="0">
                        <a:solidFill>
                          <a:schemeClr val="bg1"/>
                        </a:solidFill>
                      </a:endParaRPr>
                    </a:p>
                  </a:txBody>
                  <a:tcPr anchor="ctr">
                    <a:lnR w="12700" cap="flat" cmpd="sng" algn="ctr">
                      <a:solidFill>
                        <a:schemeClr val="tx1"/>
                      </a:solidFill>
                      <a:prstDash val="solid"/>
                      <a:round/>
                      <a:headEnd type="none" w="med" len="med"/>
                      <a:tailEnd type="none" w="med" len="med"/>
                    </a:lnR>
                    <a:solidFill>
                      <a:srgbClr val="1B3295"/>
                    </a:solidFill>
                  </a:tcPr>
                </a:tc>
                <a:tc>
                  <a:txBody>
                    <a:bodyPr/>
                    <a:lstStyle/>
                    <a:p>
                      <a:pPr algn="l"/>
                      <a:endParaRPr kumimoji="1" lang="en-US" altLang="ja-JP" sz="1600" b="1" u="none" dirty="0">
                        <a:solidFill>
                          <a:schemeClr val="tx1"/>
                        </a:solidFill>
                      </a:endParaRPr>
                    </a:p>
                    <a:p>
                      <a:pPr algn="l"/>
                      <a:r>
                        <a:rPr kumimoji="1" lang="ja-JP" altLang="en-US" sz="1600" b="1" u="none" dirty="0">
                          <a:solidFill>
                            <a:schemeClr val="tx1"/>
                          </a:solidFill>
                        </a:rPr>
                        <a:t>入校禁止措置により、</a:t>
                      </a:r>
                      <a:r>
                        <a:rPr kumimoji="1" lang="ja-JP" altLang="ja-JP" sz="1600" b="1" kern="1200" dirty="0">
                          <a:solidFill>
                            <a:schemeClr val="dk1"/>
                          </a:solidFill>
                          <a:effectLst/>
                          <a:latin typeface="+mn-lt"/>
                          <a:ea typeface="+mn-ea"/>
                          <a:cs typeface="+mn-cs"/>
                        </a:rPr>
                        <a:t>大阪大学の附属図書館も臨時閉館が続いています。</a:t>
                      </a:r>
                      <a:endParaRPr kumimoji="1" lang="en-US" altLang="ja-JP" sz="1600" b="1" kern="1200" dirty="0">
                        <a:solidFill>
                          <a:schemeClr val="dk1"/>
                        </a:solidFill>
                        <a:effectLst/>
                        <a:latin typeface="+mn-lt"/>
                        <a:ea typeface="+mn-ea"/>
                        <a:cs typeface="+mn-cs"/>
                      </a:endParaRPr>
                    </a:p>
                    <a:p>
                      <a:pPr algn="l"/>
                      <a:r>
                        <a:rPr kumimoji="1" lang="ja-JP" altLang="ja-JP" sz="1600" b="1" kern="1200" dirty="0">
                          <a:solidFill>
                            <a:schemeClr val="dk1"/>
                          </a:solidFill>
                          <a:effectLst/>
                          <a:latin typeface="+mn-lt"/>
                          <a:ea typeface="+mn-ea"/>
                          <a:cs typeface="+mn-cs"/>
                        </a:rPr>
                        <a:t>論文執筆に必要な図書の貸出しを希望する声にお応えするため、</a:t>
                      </a:r>
                      <a:endParaRPr kumimoji="1" lang="en-US" altLang="ja-JP" sz="1600" b="1" kern="1200" dirty="0">
                        <a:solidFill>
                          <a:schemeClr val="dk1"/>
                        </a:solidFill>
                        <a:effectLst/>
                        <a:latin typeface="+mn-lt"/>
                        <a:ea typeface="+mn-ea"/>
                        <a:cs typeface="+mn-cs"/>
                      </a:endParaRPr>
                    </a:p>
                    <a:p>
                      <a:pPr algn="l"/>
                      <a:endParaRPr kumimoji="1" lang="en-US" altLang="ja-JP" sz="2000" b="1" u="none" kern="1200" dirty="0">
                        <a:solidFill>
                          <a:srgbClr val="FF0000"/>
                        </a:solidFill>
                        <a:effectLst/>
                        <a:latin typeface="+mn-lt"/>
                        <a:ea typeface="+mn-ea"/>
                        <a:cs typeface="+mn-cs"/>
                      </a:endParaRPr>
                    </a:p>
                    <a:p>
                      <a:pPr algn="l"/>
                      <a:r>
                        <a:rPr kumimoji="1" lang="en-US" altLang="ja-JP" sz="2000" b="1" u="none" kern="1200" dirty="0">
                          <a:solidFill>
                            <a:srgbClr val="FF0000"/>
                          </a:solidFill>
                          <a:effectLst/>
                          <a:latin typeface="+mn-lt"/>
                          <a:ea typeface="+mn-ea"/>
                          <a:cs typeface="+mn-cs"/>
                        </a:rPr>
                        <a:t>4</a:t>
                      </a:r>
                      <a:r>
                        <a:rPr kumimoji="1" lang="ja-JP" altLang="en-US" sz="2000" b="1" u="none" kern="1200" dirty="0">
                          <a:solidFill>
                            <a:srgbClr val="FF0000"/>
                          </a:solidFill>
                          <a:effectLst/>
                          <a:latin typeface="+mn-lt"/>
                          <a:ea typeface="+mn-ea"/>
                          <a:cs typeface="+mn-cs"/>
                        </a:rPr>
                        <a:t>つの附属図書館では、</a:t>
                      </a:r>
                      <a:endParaRPr kumimoji="1" lang="en-US" altLang="ja-JP" sz="2000" b="1" u="none" kern="1200" dirty="0">
                        <a:solidFill>
                          <a:srgbClr val="FF0000"/>
                        </a:solidFill>
                        <a:effectLst/>
                        <a:latin typeface="+mn-lt"/>
                        <a:ea typeface="+mn-ea"/>
                        <a:cs typeface="+mn-cs"/>
                      </a:endParaRPr>
                    </a:p>
                    <a:p>
                      <a:pPr algn="l"/>
                      <a:r>
                        <a:rPr kumimoji="1" lang="ja-JP" altLang="ja-JP" sz="2000" b="1" u="none" kern="1200" dirty="0">
                          <a:solidFill>
                            <a:srgbClr val="FF0000"/>
                          </a:solidFill>
                          <a:effectLst/>
                          <a:latin typeface="+mn-lt"/>
                          <a:ea typeface="+mn-ea"/>
                          <a:cs typeface="+mn-cs"/>
                        </a:rPr>
                        <a:t>図書の宅配による貸出しサービス</a:t>
                      </a:r>
                      <a:r>
                        <a:rPr kumimoji="1" lang="ja-JP" altLang="en-US" sz="2000" b="1" u="none" kern="1200" dirty="0">
                          <a:solidFill>
                            <a:srgbClr val="FF0000"/>
                          </a:solidFill>
                          <a:effectLst/>
                          <a:latin typeface="+mn-lt"/>
                          <a:ea typeface="+mn-ea"/>
                          <a:cs typeface="+mn-cs"/>
                        </a:rPr>
                        <a:t>（無料）</a:t>
                      </a:r>
                      <a:r>
                        <a:rPr kumimoji="1" lang="ja-JP" altLang="ja-JP" sz="2000" b="1" u="none" kern="1200" dirty="0">
                          <a:solidFill>
                            <a:srgbClr val="FF0000"/>
                          </a:solidFill>
                          <a:effectLst/>
                          <a:latin typeface="+mn-lt"/>
                          <a:ea typeface="+mn-ea"/>
                          <a:cs typeface="+mn-cs"/>
                        </a:rPr>
                        <a:t>を</a:t>
                      </a:r>
                      <a:r>
                        <a:rPr kumimoji="1" lang="ja-JP" altLang="en-US" sz="2000" b="1" u="none" kern="1200" dirty="0">
                          <a:solidFill>
                            <a:srgbClr val="FF0000"/>
                          </a:solidFill>
                          <a:effectLst/>
                          <a:latin typeface="+mn-lt"/>
                          <a:ea typeface="+mn-ea"/>
                          <a:cs typeface="+mn-cs"/>
                        </a:rPr>
                        <a:t>開始します</a:t>
                      </a:r>
                      <a:endParaRPr kumimoji="1" lang="en-US" altLang="ja-JP" sz="2000" b="1" u="none" kern="1200" dirty="0">
                        <a:solidFill>
                          <a:srgbClr val="FF0000"/>
                        </a:solidFill>
                        <a:effectLst/>
                        <a:latin typeface="+mn-lt"/>
                        <a:ea typeface="+mn-ea"/>
                        <a:cs typeface="+mn-cs"/>
                      </a:endParaRPr>
                    </a:p>
                    <a:p>
                      <a:endParaRPr kumimoji="1" lang="en-US" altLang="ja-JP" sz="1400" b="1" u="none" kern="1200" dirty="0">
                        <a:solidFill>
                          <a:srgbClr val="FF0000"/>
                        </a:solidFill>
                        <a:effectLst/>
                        <a:latin typeface="+mn-lt"/>
                        <a:ea typeface="+mn-ea"/>
                        <a:cs typeface="+mn-cs"/>
                      </a:endParaRPr>
                    </a:p>
                    <a:p>
                      <a:pPr algn="l"/>
                      <a:r>
                        <a:rPr kumimoji="1" lang="ja-JP" altLang="en-US" sz="1400" b="1" dirty="0"/>
                        <a:t>　対象：</a:t>
                      </a:r>
                      <a:r>
                        <a:rPr kumimoji="1" lang="ja-JP" altLang="en-US" sz="1400" b="1" u="sng" dirty="0"/>
                        <a:t>大学院生、学部４年生</a:t>
                      </a:r>
                      <a:endParaRPr kumimoji="1" lang="en-US" altLang="ja-JP" sz="1400" b="1" u="none" kern="1200" dirty="0">
                        <a:solidFill>
                          <a:srgbClr val="FF0000"/>
                        </a:solidFill>
                        <a:effectLst/>
                        <a:latin typeface="+mn-lt"/>
                        <a:ea typeface="+mn-ea"/>
                        <a:cs typeface="+mn-cs"/>
                      </a:endParaRPr>
                    </a:p>
                    <a:p>
                      <a:r>
                        <a:rPr kumimoji="1" lang="ja-JP" altLang="en-US" sz="1400" b="1" u="none" kern="1200" dirty="0">
                          <a:solidFill>
                            <a:schemeClr val="tx1"/>
                          </a:solidFill>
                          <a:effectLst/>
                          <a:latin typeface="+mn-lt"/>
                          <a:ea typeface="+mn-ea"/>
                          <a:cs typeface="+mn-cs"/>
                        </a:rPr>
                        <a:t>　サービス実施期間：</a:t>
                      </a:r>
                      <a:r>
                        <a:rPr kumimoji="1" lang="en-US" altLang="ja-JP" sz="1400" b="1" kern="1200" dirty="0">
                          <a:solidFill>
                            <a:schemeClr val="dk1"/>
                          </a:solidFill>
                          <a:effectLst/>
                          <a:latin typeface="+mn-lt"/>
                          <a:ea typeface="+mn-ea"/>
                          <a:cs typeface="+mn-cs"/>
                        </a:rPr>
                        <a:t>5</a:t>
                      </a:r>
                      <a:r>
                        <a:rPr kumimoji="1" lang="ja-JP" altLang="ja-JP" sz="1400" b="1" kern="1200" dirty="0" smtClean="0">
                          <a:solidFill>
                            <a:schemeClr val="dk1"/>
                          </a:solidFill>
                          <a:effectLst/>
                          <a:latin typeface="+mn-lt"/>
                          <a:ea typeface="+mn-ea"/>
                          <a:cs typeface="+mn-cs"/>
                        </a:rPr>
                        <a:t>月</a:t>
                      </a:r>
                      <a:r>
                        <a:rPr kumimoji="1" lang="en-US" altLang="ja-JP" sz="1400" b="1" kern="1200" smtClean="0">
                          <a:solidFill>
                            <a:schemeClr val="dk1"/>
                          </a:solidFill>
                          <a:effectLst/>
                          <a:latin typeface="+mn-lt"/>
                          <a:ea typeface="+mn-ea"/>
                          <a:cs typeface="+mn-cs"/>
                        </a:rPr>
                        <a:t>8</a:t>
                      </a:r>
                      <a:r>
                        <a:rPr kumimoji="1" lang="ja-JP" altLang="en-US" sz="1400" b="1" kern="1200" smtClean="0">
                          <a:solidFill>
                            <a:schemeClr val="dk1"/>
                          </a:solidFill>
                          <a:effectLst/>
                          <a:latin typeface="+mn-lt"/>
                          <a:ea typeface="+mn-ea"/>
                          <a:cs typeface="+mn-cs"/>
                        </a:rPr>
                        <a:t>日</a:t>
                      </a:r>
                      <a:r>
                        <a:rPr kumimoji="1" lang="ja-JP" altLang="ja-JP" sz="1400" b="1" kern="1200" dirty="0">
                          <a:solidFill>
                            <a:schemeClr val="dk1"/>
                          </a:solidFill>
                          <a:effectLst/>
                          <a:latin typeface="+mn-lt"/>
                          <a:ea typeface="+mn-ea"/>
                          <a:cs typeface="+mn-cs"/>
                        </a:rPr>
                        <a:t>～</a:t>
                      </a:r>
                      <a:r>
                        <a:rPr kumimoji="1" lang="en-US" altLang="ja-JP" sz="1400" b="1" kern="1200" dirty="0">
                          <a:solidFill>
                            <a:schemeClr val="dk1"/>
                          </a:solidFill>
                          <a:effectLst/>
                          <a:latin typeface="+mn-lt"/>
                          <a:ea typeface="+mn-ea"/>
                          <a:cs typeface="+mn-cs"/>
                        </a:rPr>
                        <a:t>6</a:t>
                      </a:r>
                      <a:r>
                        <a:rPr kumimoji="1" lang="ja-JP" altLang="ja-JP" sz="1400" b="1" kern="1200" dirty="0">
                          <a:solidFill>
                            <a:schemeClr val="dk1"/>
                          </a:solidFill>
                          <a:effectLst/>
                          <a:latin typeface="+mn-lt"/>
                          <a:ea typeface="+mn-ea"/>
                          <a:cs typeface="+mn-cs"/>
                        </a:rPr>
                        <a:t>月上旬（予算や開館状況により延長する場合もあります）</a:t>
                      </a:r>
                      <a:r>
                        <a:rPr kumimoji="1" lang="ja-JP" altLang="en-US" sz="1400" kern="1200" dirty="0">
                          <a:solidFill>
                            <a:schemeClr val="dk1"/>
                          </a:solidFill>
                          <a:effectLst/>
                          <a:latin typeface="+mn-lt"/>
                          <a:ea typeface="+mn-ea"/>
                          <a:cs typeface="+mn-cs"/>
                        </a:rPr>
                        <a:t>　　</a:t>
                      </a:r>
                      <a:endParaRPr kumimoji="1" lang="en-US" altLang="ja-JP" sz="1400" kern="1200" dirty="0">
                        <a:solidFill>
                          <a:schemeClr val="dk1"/>
                        </a:solidFill>
                        <a:effectLst/>
                        <a:latin typeface="+mn-lt"/>
                        <a:ea typeface="+mn-ea"/>
                        <a:cs typeface="+mn-cs"/>
                      </a:endParaRPr>
                    </a:p>
                    <a:p>
                      <a:r>
                        <a:rPr kumimoji="1" lang="ja-JP" altLang="en-US" sz="1400" kern="1200" dirty="0">
                          <a:solidFill>
                            <a:schemeClr val="dk1"/>
                          </a:solidFill>
                          <a:effectLst/>
                          <a:latin typeface="+mn-lt"/>
                          <a:ea typeface="+mn-ea"/>
                          <a:cs typeface="+mn-cs"/>
                        </a:rPr>
                        <a:t>　</a:t>
                      </a:r>
                      <a:r>
                        <a:rPr kumimoji="1" lang="ja-JP" altLang="en-US" sz="1400" b="1" kern="1200" dirty="0">
                          <a:solidFill>
                            <a:schemeClr val="dk1"/>
                          </a:solidFill>
                          <a:effectLst/>
                          <a:latin typeface="+mn-lt"/>
                          <a:ea typeface="+mn-ea"/>
                          <a:cs typeface="+mn-cs"/>
                        </a:rPr>
                        <a:t>詳細は附属図書館</a:t>
                      </a:r>
                      <a:r>
                        <a:rPr kumimoji="1" lang="en-US" altLang="ja-JP" sz="1400" b="1" kern="1200" dirty="0">
                          <a:solidFill>
                            <a:schemeClr val="dk1"/>
                          </a:solidFill>
                          <a:effectLst/>
                          <a:latin typeface="+mn-lt"/>
                          <a:ea typeface="+mn-ea"/>
                          <a:cs typeface="+mn-cs"/>
                        </a:rPr>
                        <a:t>HP</a:t>
                      </a:r>
                      <a:r>
                        <a:rPr kumimoji="1" lang="ja-JP" altLang="en-US" sz="1400" b="1" kern="1200" dirty="0">
                          <a:solidFill>
                            <a:schemeClr val="dk1"/>
                          </a:solidFill>
                          <a:effectLst/>
                          <a:latin typeface="+mn-lt"/>
                          <a:ea typeface="+mn-ea"/>
                          <a:cs typeface="+mn-cs"/>
                        </a:rPr>
                        <a:t>をご確認ください</a:t>
                      </a:r>
                      <a:endParaRPr kumimoji="1" lang="en-US" altLang="ja-JP" sz="1400" b="1" kern="1200" dirty="0">
                        <a:solidFill>
                          <a:schemeClr val="dk1"/>
                        </a:solidFill>
                        <a:effectLst/>
                        <a:latin typeface="+mn-lt"/>
                        <a:ea typeface="+mn-ea"/>
                        <a:cs typeface="+mn-cs"/>
                      </a:endParaRPr>
                    </a:p>
                    <a:p>
                      <a:r>
                        <a:rPr kumimoji="1" lang="ja-JP" altLang="en-US" sz="1400" kern="1200" dirty="0">
                          <a:solidFill>
                            <a:schemeClr val="dk1"/>
                          </a:solidFill>
                          <a:effectLst/>
                          <a:latin typeface="+mn-lt"/>
                          <a:ea typeface="+mn-ea"/>
                          <a:cs typeface="+mn-cs"/>
                        </a:rPr>
                        <a:t>　　</a:t>
                      </a:r>
                      <a:endParaRPr kumimoji="1" lang="en-US" altLang="ja-JP" sz="1400" kern="1200" dirty="0">
                        <a:solidFill>
                          <a:schemeClr val="dk1"/>
                        </a:solidFill>
                        <a:effectLst/>
                        <a:latin typeface="+mn-lt"/>
                        <a:ea typeface="+mn-ea"/>
                        <a:cs typeface="+mn-cs"/>
                      </a:endParaRPr>
                    </a:p>
                    <a:p>
                      <a:r>
                        <a:rPr kumimoji="1" lang="en-US" altLang="ja-JP" sz="1400" kern="1200" dirty="0">
                          <a:solidFill>
                            <a:schemeClr val="dk1"/>
                          </a:solidFill>
                          <a:effectLst/>
                          <a:latin typeface="+mn-lt"/>
                          <a:ea typeface="+mn-ea"/>
                          <a:cs typeface="+mn-cs"/>
                        </a:rPr>
                        <a:t>※</a:t>
                      </a:r>
                      <a:r>
                        <a:rPr kumimoji="1" lang="ja-JP" altLang="ja-JP" sz="1400" kern="1200" dirty="0">
                          <a:solidFill>
                            <a:schemeClr val="dk1"/>
                          </a:solidFill>
                          <a:effectLst/>
                          <a:latin typeface="+mn-lt"/>
                          <a:ea typeface="+mn-ea"/>
                          <a:cs typeface="+mn-cs"/>
                        </a:rPr>
                        <a:t>その他の臨時閉館中の対応については、附属図書館</a:t>
                      </a:r>
                      <a:r>
                        <a:rPr kumimoji="1" lang="en-US" altLang="ja-JP" sz="1400" kern="1200" dirty="0">
                          <a:solidFill>
                            <a:schemeClr val="dk1"/>
                          </a:solidFill>
                          <a:effectLst/>
                          <a:latin typeface="+mn-lt"/>
                          <a:ea typeface="+mn-ea"/>
                          <a:cs typeface="+mn-cs"/>
                        </a:rPr>
                        <a:t>HP</a:t>
                      </a:r>
                      <a:r>
                        <a:rPr kumimoji="1" lang="ja-JP" altLang="ja-JP" sz="1400" kern="1200" dirty="0">
                          <a:solidFill>
                            <a:schemeClr val="dk1"/>
                          </a:solidFill>
                          <a:effectLst/>
                          <a:latin typeface="+mn-lt"/>
                          <a:ea typeface="+mn-ea"/>
                          <a:cs typeface="+mn-cs"/>
                        </a:rPr>
                        <a:t>をご確認ください。</a:t>
                      </a:r>
                      <a:endParaRPr kumimoji="1" lang="en-US" altLang="ja-JP" sz="1400" kern="1200" dirty="0">
                        <a:solidFill>
                          <a:schemeClr val="dk1"/>
                        </a:solidFill>
                        <a:effectLst/>
                        <a:latin typeface="+mn-lt"/>
                        <a:ea typeface="+mn-ea"/>
                        <a:cs typeface="+mn-cs"/>
                      </a:endParaRPr>
                    </a:p>
                    <a:p>
                      <a:r>
                        <a:rPr kumimoji="1" lang="ja-JP" altLang="en-US" sz="1400" u="none" kern="1200" dirty="0">
                          <a:solidFill>
                            <a:schemeClr val="tx1"/>
                          </a:solidFill>
                          <a:effectLst/>
                          <a:latin typeface="+mn-lt"/>
                          <a:ea typeface="+mn-ea"/>
                          <a:cs typeface="+mn-cs"/>
                        </a:rPr>
                        <a:t>　</a:t>
                      </a:r>
                      <a:r>
                        <a:rPr kumimoji="1" lang="en-US" altLang="ja-JP" sz="1400" u="none" kern="1200" dirty="0">
                          <a:solidFill>
                            <a:schemeClr val="tx1"/>
                          </a:solidFill>
                          <a:effectLst/>
                          <a:latin typeface="+mn-lt"/>
                          <a:ea typeface="+mn-ea"/>
                          <a:cs typeface="+mn-cs"/>
                        </a:rPr>
                        <a:t>https://www.library.osaka-u.ac.jp/</a:t>
                      </a:r>
                      <a:endParaRPr kumimoji="1" lang="ja-JP" altLang="ja-JP" sz="1400" b="1" u="none" kern="1200" dirty="0">
                        <a:solidFill>
                          <a:schemeClr val="tx1"/>
                        </a:solidFill>
                        <a:effectLst/>
                        <a:latin typeface="+mn-lt"/>
                        <a:ea typeface="+mn-ea"/>
                        <a:cs typeface="+mn-cs"/>
                      </a:endParaRPr>
                    </a:p>
                    <a:p>
                      <a:pPr algn="just"/>
                      <a:endParaRPr kumimoji="1" lang="ja-JP" altLang="en-US" sz="1400" u="sng"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endParaRPr kumimoji="1" lang="en-US" altLang="ja-JP" sz="1400" dirty="0">
                        <a:solidFill>
                          <a:schemeClr val="accent6">
                            <a:lumMod val="75000"/>
                          </a:schemeClr>
                        </a:solidFill>
                      </a:endParaRPr>
                    </a:p>
                    <a:p>
                      <a:pPr marL="0" indent="0">
                        <a:buFont typeface="Wingdings" panose="05000000000000000000" pitchFamily="2" charset="2"/>
                        <a:buNone/>
                      </a:pPr>
                      <a:r>
                        <a:rPr kumimoji="1" lang="ja-JP" altLang="en-US" sz="1400" dirty="0">
                          <a:solidFill>
                            <a:schemeClr val="accent6">
                              <a:lumMod val="75000"/>
                            </a:schemeClr>
                          </a:solidFill>
                        </a:rPr>
                        <a:t>●</a:t>
                      </a:r>
                      <a:r>
                        <a:rPr kumimoji="1" lang="ja-JP" altLang="ja-JP" sz="1400" b="1" kern="1200" dirty="0">
                          <a:solidFill>
                            <a:schemeClr val="dk1"/>
                          </a:solidFill>
                          <a:effectLst/>
                          <a:latin typeface="+mn-lt"/>
                          <a:ea typeface="+mn-ea"/>
                          <a:cs typeface="+mn-cs"/>
                        </a:rPr>
                        <a:t>総合図書館</a:t>
                      </a:r>
                      <a:endParaRPr kumimoji="1" lang="en-US" altLang="ja-JP" sz="1400" b="0" kern="1200" dirty="0">
                        <a:solidFill>
                          <a:schemeClr val="dk1"/>
                        </a:solidFill>
                        <a:effectLst/>
                        <a:latin typeface="+mn-lt"/>
                        <a:ea typeface="+mn-ea"/>
                        <a:cs typeface="+mn-cs"/>
                      </a:endParaRPr>
                    </a:p>
                    <a:p>
                      <a:pPr marL="0" indent="0">
                        <a:buFont typeface="Wingdings" panose="05000000000000000000" pitchFamily="2" charset="2"/>
                        <a:buNone/>
                      </a:pPr>
                      <a:r>
                        <a:rPr kumimoji="1" lang="ja-JP" altLang="en-US" sz="1400" kern="1200" dirty="0">
                          <a:solidFill>
                            <a:schemeClr val="dk1"/>
                          </a:solidFill>
                          <a:effectLst/>
                          <a:latin typeface="+mn-lt"/>
                          <a:ea typeface="+mn-ea"/>
                          <a:cs typeface="+mn-cs"/>
                        </a:rPr>
                        <a:t> 　</a:t>
                      </a:r>
                      <a:r>
                        <a:rPr kumimoji="1" lang="en-US" altLang="ja-JP" sz="1400" u="none" kern="1200" dirty="0">
                          <a:solidFill>
                            <a:schemeClr val="dk1"/>
                          </a:solidFill>
                          <a:effectLst/>
                          <a:latin typeface="+mn-lt"/>
                          <a:ea typeface="+mn-ea"/>
                          <a:cs typeface="+mn-cs"/>
                        </a:rPr>
                        <a:t>honkan@library.osaka-u.ac.jp</a:t>
                      </a:r>
                    </a:p>
                    <a:p>
                      <a:endParaRPr kumimoji="1" lang="en-US" altLang="ja-JP" sz="1400" dirty="0">
                        <a:solidFill>
                          <a:schemeClr val="accent6">
                            <a:lumMod val="75000"/>
                          </a:schemeClr>
                        </a:solidFill>
                      </a:endParaRPr>
                    </a:p>
                    <a:p>
                      <a:r>
                        <a:rPr kumimoji="1" lang="ja-JP" altLang="en-US" sz="1400" dirty="0">
                          <a:solidFill>
                            <a:schemeClr val="accent6">
                              <a:lumMod val="75000"/>
                            </a:schemeClr>
                          </a:solidFill>
                        </a:rPr>
                        <a:t>●</a:t>
                      </a:r>
                      <a:r>
                        <a:rPr kumimoji="1" lang="ja-JP" altLang="ja-JP" sz="1400" b="1" u="none" kern="1200" dirty="0">
                          <a:solidFill>
                            <a:schemeClr val="tx1"/>
                          </a:solidFill>
                          <a:effectLst/>
                          <a:latin typeface="+mn-lt"/>
                          <a:ea typeface="+mn-ea"/>
                          <a:cs typeface="+mn-cs"/>
                        </a:rPr>
                        <a:t>生命科学</a:t>
                      </a:r>
                      <a:r>
                        <a:rPr kumimoji="1" lang="ja-JP" altLang="en-US" sz="1400" b="1" u="none" kern="1200" dirty="0">
                          <a:solidFill>
                            <a:schemeClr val="tx1"/>
                          </a:solidFill>
                          <a:effectLst/>
                          <a:latin typeface="+mn-lt"/>
                          <a:ea typeface="+mn-ea"/>
                          <a:cs typeface="+mn-cs"/>
                        </a:rPr>
                        <a:t>図書館</a:t>
                      </a:r>
                      <a:endParaRPr kumimoji="1" lang="en-US" altLang="ja-JP" sz="1400" b="1" u="none" kern="1200" dirty="0">
                        <a:solidFill>
                          <a:schemeClr val="tx1"/>
                        </a:solidFill>
                        <a:effectLst/>
                        <a:latin typeface="+mn-lt"/>
                        <a:ea typeface="+mn-ea"/>
                        <a:cs typeface="+mn-cs"/>
                      </a:endParaRPr>
                    </a:p>
                    <a:p>
                      <a:r>
                        <a:rPr kumimoji="1" lang="ja-JP" altLang="en-US" sz="1400" b="1" u="none" kern="1200" dirty="0">
                          <a:solidFill>
                            <a:schemeClr val="tx1"/>
                          </a:solidFill>
                          <a:effectLst/>
                          <a:latin typeface="+mn-lt"/>
                          <a:ea typeface="+mn-ea"/>
                          <a:cs typeface="+mn-cs"/>
                        </a:rPr>
                        <a:t> 　</a:t>
                      </a:r>
                      <a:r>
                        <a:rPr kumimoji="1" lang="en-US" altLang="ja-JP" sz="1400" b="1" u="none" kern="1200" dirty="0">
                          <a:solidFill>
                            <a:schemeClr val="tx1"/>
                          </a:solidFill>
                          <a:effectLst/>
                          <a:latin typeface="+mn-lt"/>
                          <a:ea typeface="+mn-ea"/>
                          <a:cs typeface="+mn-cs"/>
                        </a:rPr>
                        <a:t>s</a:t>
                      </a:r>
                      <a:r>
                        <a:rPr kumimoji="1" lang="en-US" altLang="ja-JP" sz="1400" u="none" kern="1200" dirty="0">
                          <a:solidFill>
                            <a:schemeClr val="dk1"/>
                          </a:solidFill>
                          <a:effectLst/>
                          <a:latin typeface="+mn-lt"/>
                          <a:ea typeface="+mn-ea"/>
                          <a:cs typeface="+mn-cs"/>
                        </a:rPr>
                        <a:t>eimei@library.osaka-u.ac.jp</a:t>
                      </a:r>
                      <a:endParaRPr kumimoji="1" lang="ja-JP" altLang="ja-JP" sz="1400" u="none" kern="1200" dirty="0">
                        <a:solidFill>
                          <a:schemeClr val="dk1"/>
                        </a:solidFill>
                        <a:effectLst/>
                        <a:latin typeface="+mn-lt"/>
                        <a:ea typeface="+mn-ea"/>
                        <a:cs typeface="+mn-cs"/>
                      </a:endParaRPr>
                    </a:p>
                    <a:p>
                      <a:endParaRPr kumimoji="1" lang="en-US" altLang="ja-JP" sz="1400" dirty="0">
                        <a:solidFill>
                          <a:schemeClr val="accent6">
                            <a:lumMod val="75000"/>
                          </a:schemeClr>
                        </a:solidFill>
                      </a:endParaRPr>
                    </a:p>
                    <a:p>
                      <a:r>
                        <a:rPr kumimoji="1" lang="ja-JP" altLang="en-US" sz="1400" dirty="0">
                          <a:solidFill>
                            <a:schemeClr val="accent6">
                              <a:lumMod val="75000"/>
                            </a:schemeClr>
                          </a:solidFill>
                        </a:rPr>
                        <a:t>●</a:t>
                      </a:r>
                      <a:r>
                        <a:rPr kumimoji="1" lang="ja-JP" altLang="ja-JP" sz="1400" b="1" u="none" kern="1200" dirty="0">
                          <a:solidFill>
                            <a:schemeClr val="dk1"/>
                          </a:solidFill>
                          <a:effectLst/>
                          <a:latin typeface="+mn-lt"/>
                          <a:ea typeface="+mn-ea"/>
                          <a:cs typeface="+mn-cs"/>
                        </a:rPr>
                        <a:t>理工学図書館</a:t>
                      </a:r>
                      <a:endParaRPr kumimoji="1" lang="en-US" altLang="ja-JP" sz="1400" b="1" u="none" kern="1200" dirty="0">
                        <a:solidFill>
                          <a:schemeClr val="dk1"/>
                        </a:solidFill>
                        <a:effectLst/>
                        <a:latin typeface="+mn-lt"/>
                        <a:ea typeface="+mn-ea"/>
                        <a:cs typeface="+mn-cs"/>
                      </a:endParaRPr>
                    </a:p>
                    <a:p>
                      <a:r>
                        <a:rPr kumimoji="1" lang="ja-JP" altLang="en-US" sz="1400" u="none" kern="1200" dirty="0">
                          <a:solidFill>
                            <a:schemeClr val="dk1"/>
                          </a:solidFill>
                          <a:effectLst/>
                          <a:latin typeface="+mn-lt"/>
                          <a:ea typeface="+mn-ea"/>
                          <a:cs typeface="+mn-cs"/>
                        </a:rPr>
                        <a:t> 　</a:t>
                      </a:r>
                      <a:r>
                        <a:rPr kumimoji="1" lang="en-US" altLang="ja-JP" sz="1400" u="none" kern="1200" dirty="0">
                          <a:solidFill>
                            <a:schemeClr val="dk1"/>
                          </a:solidFill>
                          <a:effectLst/>
                          <a:latin typeface="+mn-lt"/>
                          <a:ea typeface="+mn-ea"/>
                          <a:cs typeface="+mn-cs"/>
                        </a:rPr>
                        <a:t>w3master-sl</a:t>
                      </a:r>
                    </a:p>
                    <a:p>
                      <a:r>
                        <a:rPr kumimoji="1" lang="ja-JP" altLang="en-US" sz="1400" u="none" kern="1200" dirty="0">
                          <a:solidFill>
                            <a:schemeClr val="dk1"/>
                          </a:solidFill>
                          <a:effectLst/>
                          <a:latin typeface="+mn-lt"/>
                          <a:ea typeface="+mn-ea"/>
                          <a:cs typeface="+mn-cs"/>
                        </a:rPr>
                        <a:t> 　</a:t>
                      </a:r>
                      <a:r>
                        <a:rPr kumimoji="1" lang="en-US" altLang="ja-JP" sz="1400" u="none" kern="1200" dirty="0">
                          <a:solidFill>
                            <a:schemeClr val="dk1"/>
                          </a:solidFill>
                          <a:effectLst/>
                          <a:latin typeface="+mn-lt"/>
                          <a:ea typeface="+mn-ea"/>
                          <a:cs typeface="+mn-cs"/>
                        </a:rPr>
                        <a:t>@library.osaka-u.ac.jp</a:t>
                      </a:r>
                      <a:endParaRPr kumimoji="1" lang="ja-JP" altLang="ja-JP" sz="1400" u="none" kern="1200" dirty="0">
                        <a:solidFill>
                          <a:schemeClr val="dk1"/>
                        </a:solidFill>
                        <a:effectLst/>
                        <a:latin typeface="+mn-lt"/>
                        <a:ea typeface="+mn-ea"/>
                        <a:cs typeface="+mn-cs"/>
                      </a:endParaRPr>
                    </a:p>
                    <a:p>
                      <a:endParaRPr kumimoji="1" lang="en-US" altLang="ja-JP" sz="1400" dirty="0">
                        <a:solidFill>
                          <a:schemeClr val="accent6">
                            <a:lumMod val="75000"/>
                          </a:schemeClr>
                        </a:solidFill>
                      </a:endParaRPr>
                    </a:p>
                    <a:p>
                      <a:r>
                        <a:rPr kumimoji="1" lang="ja-JP" altLang="en-US" sz="1400" dirty="0">
                          <a:solidFill>
                            <a:schemeClr val="accent6">
                              <a:lumMod val="75000"/>
                            </a:schemeClr>
                          </a:solidFill>
                        </a:rPr>
                        <a:t>●</a:t>
                      </a:r>
                      <a:r>
                        <a:rPr kumimoji="1" lang="ja-JP" altLang="ja-JP" sz="1400" b="1" u="none" kern="1200" dirty="0">
                          <a:solidFill>
                            <a:schemeClr val="dk1"/>
                          </a:solidFill>
                          <a:effectLst/>
                          <a:latin typeface="+mn-lt"/>
                          <a:ea typeface="+mn-ea"/>
                          <a:cs typeface="+mn-cs"/>
                        </a:rPr>
                        <a:t>外国学図書館　</a:t>
                      </a:r>
                      <a:r>
                        <a:rPr kumimoji="1" lang="ja-JP" altLang="en-US" sz="1400" b="1" u="none" kern="1200" dirty="0">
                          <a:solidFill>
                            <a:schemeClr val="dk1"/>
                          </a:solidFill>
                          <a:effectLst/>
                          <a:latin typeface="+mn-lt"/>
                          <a:ea typeface="+mn-ea"/>
                          <a:cs typeface="+mn-cs"/>
                        </a:rPr>
                        <a:t>　</a:t>
                      </a:r>
                      <a:endParaRPr kumimoji="1" lang="en-US" altLang="ja-JP" sz="1400" b="1" u="none" kern="1200" dirty="0">
                        <a:solidFill>
                          <a:schemeClr val="dk1"/>
                        </a:solidFill>
                        <a:effectLst/>
                        <a:latin typeface="+mn-lt"/>
                        <a:ea typeface="+mn-ea"/>
                        <a:cs typeface="+mn-cs"/>
                      </a:endParaRPr>
                    </a:p>
                    <a:p>
                      <a:r>
                        <a:rPr kumimoji="1" lang="ja-JP" altLang="en-US" sz="1400" u="none" kern="1200" dirty="0">
                          <a:solidFill>
                            <a:schemeClr val="dk1"/>
                          </a:solidFill>
                          <a:effectLst/>
                          <a:latin typeface="+mn-lt"/>
                          <a:ea typeface="+mn-ea"/>
                          <a:cs typeface="+mn-cs"/>
                        </a:rPr>
                        <a:t> 　</a:t>
                      </a:r>
                      <a:r>
                        <a:rPr kumimoji="1" lang="en-US" altLang="ja-JP" sz="1400" u="none" kern="1200" dirty="0">
                          <a:solidFill>
                            <a:schemeClr val="dk1"/>
                          </a:solidFill>
                          <a:effectLst/>
                          <a:latin typeface="+mn-lt"/>
                          <a:ea typeface="+mn-ea"/>
                          <a:cs typeface="+mn-cs"/>
                        </a:rPr>
                        <a:t>gaito@library.osaka-u.ac.jp</a:t>
                      </a:r>
                      <a:endParaRPr kumimoji="1" lang="ja-JP" altLang="ja-JP" sz="1400" u="none" kern="1200" dirty="0">
                        <a:solidFill>
                          <a:schemeClr val="dk1"/>
                        </a:solidFill>
                        <a:effectLst/>
                        <a:latin typeface="+mn-lt"/>
                        <a:ea typeface="+mn-ea"/>
                        <a:cs typeface="+mn-cs"/>
                      </a:endParaRPr>
                    </a:p>
                    <a:p>
                      <a:pPr marL="0" algn="l" defTabSz="1425550" rtl="0" eaLnBrk="1" latinLnBrk="0" hangingPunct="1"/>
                      <a:endParaRPr kumimoji="1" lang="ja-JP" altLang="en-US" sz="1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2302630"/>
                  </a:ext>
                </a:extLst>
              </a:tr>
            </a:tbl>
          </a:graphicData>
        </a:graphic>
      </p:graphicFrame>
      <p:sp>
        <p:nvSpPr>
          <p:cNvPr id="29" name="正方形/長方形 28"/>
          <p:cNvSpPr/>
          <p:nvPr/>
        </p:nvSpPr>
        <p:spPr bwMode="auto">
          <a:xfrm>
            <a:off x="-1" y="600636"/>
            <a:ext cx="218961" cy="10091177"/>
          </a:xfrm>
          <a:prstGeom prst="rect">
            <a:avLst/>
          </a:prstGeom>
          <a:solidFill>
            <a:schemeClr val="tx2"/>
          </a:solidFill>
          <a:ln w="28575" cap="flat">
            <a:noFill/>
            <a:prstDash val="solid"/>
            <a:miter lim="800000"/>
            <a:headEnd/>
            <a:tailEnd/>
          </a:ln>
        </p:spPr>
        <p:txBody>
          <a:bodyPr vert="horz" wrap="none" lIns="0" tIns="45720" rIns="0" bIns="0" numCol="1" rtlCol="0" anchor="ctr" anchorCtr="0" compatLnSpc="1">
            <a:prstTxWarp prst="textNoShape">
              <a:avLst/>
            </a:prstTxWarp>
          </a:bodyPr>
          <a:lstStyle/>
          <a:p>
            <a:pPr algn="ctr" defTabSz="457200" fontAlgn="ctr"/>
            <a:endParaRPr kumimoji="1" lang="ja-JP" altLang="en-US" sz="1400" b="1" dirty="0">
              <a:solidFill>
                <a:prstClr val="black"/>
              </a:solidFill>
              <a:latin typeface="メイリオ"/>
            </a:endParaRPr>
          </a:p>
        </p:txBody>
      </p:sp>
      <p:sp>
        <p:nvSpPr>
          <p:cNvPr id="15" name="正方形/長方形 14">
            <a:extLst>
              <a:ext uri="{FF2B5EF4-FFF2-40B4-BE49-F238E27FC236}">
                <a16:creationId xmlns:a16="http://schemas.microsoft.com/office/drawing/2014/main" id="{18FB88B8-854C-4FEB-B95F-15CB358E7BB7}"/>
              </a:ext>
            </a:extLst>
          </p:cNvPr>
          <p:cNvSpPr/>
          <p:nvPr/>
        </p:nvSpPr>
        <p:spPr>
          <a:xfrm>
            <a:off x="9602128" y="5345906"/>
            <a:ext cx="2459328" cy="307777"/>
          </a:xfrm>
          <a:prstGeom prst="rect">
            <a:avLst/>
          </a:prstGeom>
        </p:spPr>
        <p:txBody>
          <a:bodyPr wrap="none">
            <a:spAutoFit/>
          </a:bodyPr>
          <a:lstStyle/>
          <a:p>
            <a:pPr defTabSz="457200"/>
            <a:r>
              <a:rPr kumimoji="1" lang="ja-JP" altLang="en-US" sz="1400" dirty="0">
                <a:latin typeface="メイリオ"/>
              </a:rPr>
              <a:t> </a:t>
            </a:r>
            <a:r>
              <a:rPr kumimoji="1" lang="en-US" altLang="ja-JP" sz="1400" b="1" dirty="0">
                <a:latin typeface="メイリオ"/>
              </a:rPr>
              <a:t>※ </a:t>
            </a:r>
            <a:r>
              <a:rPr kumimoji="1" lang="ja-JP" altLang="en-US" sz="1400" b="1" dirty="0">
                <a:latin typeface="メイリオ"/>
              </a:rPr>
              <a:t>留学生には英語でも対応</a:t>
            </a:r>
            <a:endParaRPr kumimoji="1" lang="ja-JP" altLang="en-US" sz="1600" b="1" dirty="0">
              <a:latin typeface="メイリオ"/>
            </a:endParaRPr>
          </a:p>
        </p:txBody>
      </p:sp>
      <p:sp>
        <p:nvSpPr>
          <p:cNvPr id="13" name="テキスト ボックス 12">
            <a:extLst>
              <a:ext uri="{FF2B5EF4-FFF2-40B4-BE49-F238E27FC236}">
                <a16:creationId xmlns:a16="http://schemas.microsoft.com/office/drawing/2014/main" id="{6149D262-5D2E-4265-BF45-55C56C8725E5}"/>
              </a:ext>
            </a:extLst>
          </p:cNvPr>
          <p:cNvSpPr txBox="1">
            <a:spLocks noChangeAspect="1"/>
          </p:cNvSpPr>
          <p:nvPr/>
        </p:nvSpPr>
        <p:spPr>
          <a:xfrm>
            <a:off x="2451125" y="6419399"/>
            <a:ext cx="860400" cy="396000"/>
          </a:xfrm>
          <a:prstGeom prst="ellipse">
            <a:avLst/>
          </a:prstGeom>
          <a:solidFill>
            <a:srgbClr val="FF0000"/>
          </a:solidFill>
          <a:ln>
            <a:solidFill>
              <a:schemeClr val="bg1"/>
            </a:solidFill>
          </a:ln>
        </p:spPr>
        <p:txBody>
          <a:bodyPr vert="horz" wrap="none" lIns="0" tIns="77143" rIns="0" bIns="25714" rtlCol="0" anchor="ctr" anchorCtr="0">
            <a:noAutofit/>
          </a:bodyPr>
          <a:lstStyle/>
          <a:p>
            <a:pPr algn="ctr" defTabSz="653156">
              <a:defRPr/>
            </a:pPr>
            <a:r>
              <a:rPr lang="ja-JP" altLang="en-US" sz="2000" b="1" kern="0" dirty="0">
                <a:solidFill>
                  <a:prstClr val="white"/>
                </a:solidFill>
                <a:latin typeface="メイリオ"/>
                <a:ea typeface="メイリオ"/>
              </a:rPr>
              <a:t>新規</a:t>
            </a:r>
          </a:p>
        </p:txBody>
      </p:sp>
    </p:spTree>
    <p:extLst>
      <p:ext uri="{BB962C8B-B14F-4D97-AF65-F5344CB8AC3E}">
        <p14:creationId xmlns:p14="http://schemas.microsoft.com/office/powerpoint/2010/main" val="3101069307"/>
      </p:ext>
    </p:extLst>
  </p:cSld>
  <p:clrMapOvr>
    <a:masterClrMapping/>
  </p:clrMapOvr>
</p:sld>
</file>

<file path=ppt/theme/theme1.xml><?xml version="1.0" encoding="utf-8"?>
<a:theme xmlns:a="http://schemas.openxmlformats.org/drawingml/2006/main" name="Office テーマ">
  <a:themeElements>
    <a:clrScheme name="20191205">
      <a:dk1>
        <a:sysClr val="windowText" lastClr="000000"/>
      </a:dk1>
      <a:lt1>
        <a:sysClr val="window" lastClr="FFFFFF"/>
      </a:lt1>
      <a:dk2>
        <a:srgbClr val="1B3295"/>
      </a:dk2>
      <a:lt2>
        <a:srgbClr val="DED8C8"/>
      </a:lt2>
      <a:accent1>
        <a:srgbClr val="F6C700"/>
      </a:accent1>
      <a:accent2>
        <a:srgbClr val="9F2936"/>
      </a:accent2>
      <a:accent3>
        <a:srgbClr val="018BFD"/>
      </a:accent3>
      <a:accent4>
        <a:srgbClr val="4B934D"/>
      </a:accent4>
      <a:accent5>
        <a:srgbClr val="88E6E8"/>
      </a:accent5>
      <a:accent6>
        <a:srgbClr val="827936"/>
      </a:accent6>
      <a:hlink>
        <a:srgbClr val="CAD96D"/>
      </a:hlink>
      <a:folHlink>
        <a:srgbClr val="CE74AA"/>
      </a:folHlink>
    </a:clrScheme>
    <a:fontScheme name="RESPECT">
      <a:majorFont>
        <a:latin typeface="Arial"/>
        <a:ea typeface="メイリオ"/>
        <a:cs typeface=""/>
      </a:majorFont>
      <a:minorFont>
        <a:latin typeface="Arial"/>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tx2"/>
        </a:solidFill>
        <a:ln w="28575" cap="flat">
          <a:noFill/>
          <a:prstDash val="solid"/>
          <a:miter lim="800000"/>
          <a:headEnd/>
          <a:tailEnd/>
        </a:ln>
      </a:spPr>
      <a:bodyPr vert="horz" wrap="none" lIns="0" tIns="45720" rIns="0" bIns="0" numCol="1" rtlCol="0" anchor="ctr" anchorCtr="0" compatLnSpc="1">
        <a:prstTxWarp prst="textNoShape">
          <a:avLst/>
        </a:prstTxWarp>
      </a:bodyPr>
      <a:lstStyle>
        <a:defPPr algn="ctr" defTabSz="457200" fontAlgn="ctr">
          <a:defRPr kumimoji="1" sz="1400" b="1" dirty="0">
            <a:solidFill>
              <a:prstClr val="black"/>
            </a:solidFill>
            <a:latin typeface="メイリオ"/>
          </a:defRPr>
        </a:defPPr>
      </a:lstStyle>
    </a:spDef>
    <a:txDef>
      <a:spPr>
        <a:noFill/>
      </a:spPr>
      <a:bodyPr wrap="none" lIns="0" rIns="0" bIns="0" rtlCol="0">
        <a:noAutofit/>
      </a:bodyPr>
      <a:lstStyle>
        <a:defPPr algn="ctr" defTabSz="457200">
          <a:defRPr kumimoji="1" sz="1400" b="1" dirty="0">
            <a:latin typeface="メイリオ"/>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デザインの設定">
  <a:themeElements>
    <a:clrScheme name="ユーザー定義 22">
      <a:dk1>
        <a:sysClr val="windowText" lastClr="000000"/>
      </a:dk1>
      <a:lt1>
        <a:sysClr val="window" lastClr="FFFFFF"/>
      </a:lt1>
      <a:dk2>
        <a:srgbClr val="1B3295"/>
      </a:dk2>
      <a:lt2>
        <a:srgbClr val="DED8C8"/>
      </a:lt2>
      <a:accent1>
        <a:srgbClr val="F6C700"/>
      </a:accent1>
      <a:accent2>
        <a:srgbClr val="9F2936"/>
      </a:accent2>
      <a:accent3>
        <a:srgbClr val="018BFD"/>
      </a:accent3>
      <a:accent4>
        <a:srgbClr val="4B934D"/>
      </a:accent4>
      <a:accent5>
        <a:srgbClr val="88E6E8"/>
      </a:accent5>
      <a:accent6>
        <a:srgbClr val="656253"/>
      </a:accent6>
      <a:hlink>
        <a:srgbClr val="CAD96D"/>
      </a:hlink>
      <a:folHlink>
        <a:srgbClr val="D67E6C"/>
      </a:folHlink>
    </a:clrScheme>
    <a:fontScheme name="ユーザー定義 45">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000" rIns="0" bIns="0" rtlCol="0">
        <a:noAutofit/>
      </a:bodyPr>
      <a:lstStyle>
        <a:defPPr>
          <a:defRPr kumimoji="1"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デザインの設定">
  <a:themeElements>
    <a:clrScheme name="ユーザー定義 22">
      <a:dk1>
        <a:sysClr val="windowText" lastClr="000000"/>
      </a:dk1>
      <a:lt1>
        <a:sysClr val="window" lastClr="FFFFFF"/>
      </a:lt1>
      <a:dk2>
        <a:srgbClr val="1B3295"/>
      </a:dk2>
      <a:lt2>
        <a:srgbClr val="DED8C8"/>
      </a:lt2>
      <a:accent1>
        <a:srgbClr val="F6C700"/>
      </a:accent1>
      <a:accent2>
        <a:srgbClr val="9F2936"/>
      </a:accent2>
      <a:accent3>
        <a:srgbClr val="018BFD"/>
      </a:accent3>
      <a:accent4>
        <a:srgbClr val="4B934D"/>
      </a:accent4>
      <a:accent5>
        <a:srgbClr val="88E6E8"/>
      </a:accent5>
      <a:accent6>
        <a:srgbClr val="656253"/>
      </a:accent6>
      <a:hlink>
        <a:srgbClr val="CAD96D"/>
      </a:hlink>
      <a:folHlink>
        <a:srgbClr val="D67E6C"/>
      </a:folHlink>
    </a:clrScheme>
    <a:fontScheme name="ユーザー定義 45">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000" rIns="0" bIns="0" rtlCol="0">
        <a:noAutofit/>
      </a:bodyPr>
      <a:lstStyle>
        <a:defPPr>
          <a:defRPr kumimoji="1"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28">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3582</TotalTime>
  <Words>1577</Words>
  <Application>Microsoft Office PowerPoint</Application>
  <PresentationFormat>ユーザー設定</PresentationFormat>
  <Paragraphs>204</Paragraphs>
  <Slides>3</Slides>
  <Notes>3</Notes>
  <HiddenSlides>0</HiddenSlides>
  <MMClips>0</MMClips>
  <ScaleCrop>false</ScaleCrop>
  <HeadingPairs>
    <vt:vector size="6" baseType="variant">
      <vt:variant>
        <vt:lpstr>使用されているフォント</vt:lpstr>
      </vt:variant>
      <vt:variant>
        <vt:i4>9</vt:i4>
      </vt:variant>
      <vt:variant>
        <vt:lpstr>テーマ</vt:lpstr>
      </vt:variant>
      <vt:variant>
        <vt:i4>3</vt:i4>
      </vt:variant>
      <vt:variant>
        <vt:lpstr>スライド タイトル</vt:lpstr>
      </vt:variant>
      <vt:variant>
        <vt:i4>3</vt:i4>
      </vt:variant>
    </vt:vector>
  </HeadingPairs>
  <TitlesOfParts>
    <vt:vector size="15" baseType="lpstr">
      <vt:lpstr>ヒラギノ角ゴ ProN W3</vt:lpstr>
      <vt:lpstr>ヒラギノ角ゴ ProN W6</vt:lpstr>
      <vt:lpstr>メイリオ</vt:lpstr>
      <vt:lpstr>游ゴシック Medium</vt:lpstr>
      <vt:lpstr>游ゴシック体</vt:lpstr>
      <vt:lpstr>Arial</vt:lpstr>
      <vt:lpstr>Segoe UI</vt:lpstr>
      <vt:lpstr>Times New Roman</vt:lpstr>
      <vt:lpstr>Wingdings</vt:lpstr>
      <vt:lpstr>Office テーマ</vt:lpstr>
      <vt:lpstr>1_デザインの設定</vt:lpstr>
      <vt:lpstr>2_デザインの設定</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藤森　隆史</dc:creator>
  <cp:lastModifiedBy>魚井　慶太</cp:lastModifiedBy>
  <cp:revision>746</cp:revision>
  <cp:lastPrinted>2020-05-08T08:03:17Z</cp:lastPrinted>
  <dcterms:created xsi:type="dcterms:W3CDTF">2019-05-28T01:31:39Z</dcterms:created>
  <dcterms:modified xsi:type="dcterms:W3CDTF">2020-05-08T08:09:29Z</dcterms:modified>
</cp:coreProperties>
</file>