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>
        <p:scale>
          <a:sx n="100" d="100"/>
          <a:sy n="100" d="100"/>
        </p:scale>
        <p:origin x="2544" y="-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48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69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08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4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73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7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22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38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0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2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5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FD559-1AA0-4CB7-B55E-9665B4D8461D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6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2A409-2F94-8592-F738-7DEC191F1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F68860A-2941-1B4D-C3EC-242040DFF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28"/>
          <a:stretch/>
        </p:blipFill>
        <p:spPr>
          <a:xfrm>
            <a:off x="23226" y="131059"/>
            <a:ext cx="1800402" cy="6193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B1BB0DE-77D5-34A7-7AB4-054C9C4C5FA2}"/>
              </a:ext>
            </a:extLst>
          </p:cNvPr>
          <p:cNvSpPr txBox="1"/>
          <p:nvPr/>
        </p:nvSpPr>
        <p:spPr>
          <a:xfrm>
            <a:off x="351868" y="1191029"/>
            <a:ext cx="6154265" cy="127727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自由記載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endParaRPr kumimoji="1" lang="en-US" altLang="ja-JP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/>
              <a:t>あなたの「人生満足度グラフ」を作成してください。</a:t>
            </a:r>
          </a:p>
          <a:p>
            <a:r>
              <a:rPr lang="ja-JP" altLang="en-US" sz="1000" b="1" dirty="0"/>
              <a:t>その際に最低点と最高点にあたる部分をそれぞれピックアップし、その時のエピソードを教えてください。</a:t>
            </a:r>
          </a:p>
          <a:p>
            <a:endParaRPr lang="en-US" altLang="ja-JP" sz="1000" b="1" dirty="0"/>
          </a:p>
          <a:p>
            <a:r>
              <a:rPr lang="en-US" altLang="ja-JP" sz="1000" b="1" dirty="0"/>
              <a:t>【</a:t>
            </a:r>
            <a:r>
              <a:rPr lang="ja-JP" altLang="en-US" sz="1000" b="1" dirty="0"/>
              <a:t>　エピソードに含めてほしい内容　</a:t>
            </a:r>
            <a:r>
              <a:rPr lang="en-US" altLang="ja-JP" sz="1000" b="1" dirty="0"/>
              <a:t>】</a:t>
            </a:r>
          </a:p>
          <a:p>
            <a:r>
              <a:rPr lang="ja-JP" altLang="en-US" sz="1000" b="1" dirty="0"/>
              <a:t>・「人生満足度グラフ」からわかるあなたが大切にしている価値観</a:t>
            </a:r>
          </a:p>
          <a:p>
            <a:r>
              <a:rPr lang="ja-JP" altLang="en-US" sz="1000" b="1" dirty="0"/>
              <a:t>・その経験からあなたが大阪大学にどのように貢献できるか（展望）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FEB4C7-EE73-0C08-AFEB-477D64793FEF}"/>
              </a:ext>
            </a:extLst>
          </p:cNvPr>
          <p:cNvSpPr/>
          <p:nvPr/>
        </p:nvSpPr>
        <p:spPr>
          <a:xfrm>
            <a:off x="351868" y="1160252"/>
            <a:ext cx="6154264" cy="8032560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359E90E-03DC-3983-1601-BE52797D8501}"/>
              </a:ext>
            </a:extLst>
          </p:cNvPr>
          <p:cNvSpPr txBox="1"/>
          <p:nvPr/>
        </p:nvSpPr>
        <p:spPr>
          <a:xfrm>
            <a:off x="309803" y="9194113"/>
            <a:ext cx="4290773" cy="2308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ja-JP" altLang="ja-JP" sz="9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（注）エントリーシートは、職員採用業務以外には使用いたしません。</a:t>
            </a:r>
            <a:endParaRPr lang="ja-JP" altLang="ja-JP" sz="9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E9F6D32-65AD-4732-2A98-5C063E2763A2}"/>
              </a:ext>
            </a:extLst>
          </p:cNvPr>
          <p:cNvSpPr txBox="1"/>
          <p:nvPr/>
        </p:nvSpPr>
        <p:spPr>
          <a:xfrm>
            <a:off x="783551" y="596471"/>
            <a:ext cx="5290897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国立大学法人等職員</a:t>
            </a:r>
            <a:r>
              <a:rPr lang="ja-JP" altLang="ja-JP" sz="14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採用試験　第</a:t>
            </a:r>
            <a:r>
              <a:rPr lang="ja-JP" altLang="en-US" sz="14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二</a:t>
            </a:r>
            <a:r>
              <a:rPr lang="ja-JP" altLang="ja-JP" sz="14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次試験エントリーシート</a:t>
            </a:r>
            <a:endParaRPr kumimoji="1" lang="ja-JP" altLang="en-US" sz="1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80FDFB-046E-F575-C575-F14939D90158}"/>
              </a:ext>
            </a:extLst>
          </p:cNvPr>
          <p:cNvSpPr txBox="1"/>
          <p:nvPr/>
        </p:nvSpPr>
        <p:spPr>
          <a:xfrm>
            <a:off x="2192866" y="863599"/>
            <a:ext cx="4641907" cy="27699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（受験番号：　　　　　</a:t>
            </a:r>
            <a:r>
              <a:rPr lang="ja-JP" altLang="ja-JP" sz="12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） （氏名：　　　　　　　　　　　</a:t>
            </a:r>
            <a:r>
              <a:rPr lang="ja-JP" altLang="en-US" sz="12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）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17751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112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　正和</dc:creator>
  <cp:lastModifiedBy>楠　陽向</cp:lastModifiedBy>
  <cp:revision>30</cp:revision>
  <cp:lastPrinted>2025-07-14T10:02:53Z</cp:lastPrinted>
  <dcterms:created xsi:type="dcterms:W3CDTF">2022-07-20T09:05:29Z</dcterms:created>
  <dcterms:modified xsi:type="dcterms:W3CDTF">2025-07-16T05:03:33Z</dcterms:modified>
</cp:coreProperties>
</file>