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9" autoAdjust="0"/>
    <p:restoredTop sz="94660"/>
  </p:normalViewPr>
  <p:slideViewPr>
    <p:cSldViewPr snapToGrid="0">
      <p:cViewPr>
        <p:scale>
          <a:sx n="100" d="100"/>
          <a:sy n="100" d="100"/>
        </p:scale>
        <p:origin x="1044" y="-3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D559-1AA0-4CB7-B55E-9665B4D8461D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8F164-69C2-484B-903F-8B3340A6A6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6489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D559-1AA0-4CB7-B55E-9665B4D8461D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8F164-69C2-484B-903F-8B3340A6A6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7693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D559-1AA0-4CB7-B55E-9665B4D8461D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8F164-69C2-484B-903F-8B3340A6A6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7083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D559-1AA0-4CB7-B55E-9665B4D8461D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8F164-69C2-484B-903F-8B3340A6A6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9049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D559-1AA0-4CB7-B55E-9665B4D8461D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8F164-69C2-484B-903F-8B3340A6A6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1733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D559-1AA0-4CB7-B55E-9665B4D8461D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8F164-69C2-484B-903F-8B3340A6A6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4672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D559-1AA0-4CB7-B55E-9665B4D8461D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8F164-69C2-484B-903F-8B3340A6A6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8224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D559-1AA0-4CB7-B55E-9665B4D8461D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8F164-69C2-484B-903F-8B3340A6A6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3385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D559-1AA0-4CB7-B55E-9665B4D8461D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8F164-69C2-484B-903F-8B3340A6A6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0055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D559-1AA0-4CB7-B55E-9665B4D8461D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8F164-69C2-484B-903F-8B3340A6A6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626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D559-1AA0-4CB7-B55E-9665B4D8461D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8F164-69C2-484B-903F-8B3340A6A6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455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FD559-1AA0-4CB7-B55E-9665B4D8461D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8F164-69C2-484B-903F-8B3340A6A6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6648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F1FF08F-39B4-4F63-8BF3-59DA684F915C}"/>
              </a:ext>
            </a:extLst>
          </p:cNvPr>
          <p:cNvSpPr txBox="1"/>
          <p:nvPr/>
        </p:nvSpPr>
        <p:spPr>
          <a:xfrm>
            <a:off x="351868" y="1191029"/>
            <a:ext cx="6154265" cy="1169551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000" b="1" dirty="0">
                <a:latin typeface="游ゴシック 本文"/>
                <a:ea typeface="+mj-ea"/>
              </a:rPr>
              <a:t>【</a:t>
            </a:r>
            <a:r>
              <a:rPr kumimoji="1" lang="ja-JP" altLang="en-US" sz="1000" b="1" dirty="0">
                <a:latin typeface="游ゴシック 本文"/>
                <a:ea typeface="+mj-ea"/>
              </a:rPr>
              <a:t>自由記載</a:t>
            </a:r>
            <a:r>
              <a:rPr kumimoji="1" lang="en-US" altLang="ja-JP" sz="1000" b="1" dirty="0">
                <a:latin typeface="游ゴシック 本文"/>
                <a:ea typeface="+mj-ea"/>
              </a:rPr>
              <a:t>】</a:t>
            </a:r>
          </a:p>
          <a:p>
            <a:endParaRPr kumimoji="1" lang="en-US" altLang="ja-JP" sz="5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000" b="1" dirty="0"/>
              <a:t>現在のあなたが</a:t>
            </a:r>
            <a:r>
              <a:rPr lang="en-US" altLang="ja-JP" sz="1000" b="1" dirty="0"/>
              <a:t>50</a:t>
            </a:r>
            <a:r>
              <a:rPr lang="ja-JP" altLang="en-US" sz="1000" b="1" dirty="0"/>
              <a:t>年後の未来から現在の世界を見ていると仮定し、大阪大学が「生きがいを育む社会を創造する大学」を実現するためにどのようなアドバイスをしますか。</a:t>
            </a:r>
          </a:p>
          <a:p>
            <a:r>
              <a:rPr lang="ja-JP" altLang="en-US" sz="1000" b="1" dirty="0"/>
              <a:t>また、あなたが大阪大学職員として、その実現のためにどのような貢献ができるか、あなたの役割やアイデアを交えながら記載してください。</a:t>
            </a:r>
            <a:endParaRPr lang="en-US" altLang="ja-JP" sz="1000" b="1" dirty="0"/>
          </a:p>
          <a:p>
            <a:endParaRPr lang="en-US" altLang="ja-JP" sz="500" b="1" dirty="0"/>
          </a:p>
          <a:p>
            <a:r>
              <a:rPr lang="en-US" altLang="ja-JP" sz="1000" b="1" dirty="0"/>
              <a:t>※</a:t>
            </a:r>
            <a:r>
              <a:rPr lang="ja-JP" altLang="en-US" sz="1000" b="1" dirty="0"/>
              <a:t>文字だけでなく、図・グラフ・イラスト等を最低１つ以上使用してください。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2E5B6D3E-489A-40B6-919A-3E16030EA06E}"/>
              </a:ext>
            </a:extLst>
          </p:cNvPr>
          <p:cNvSpPr/>
          <p:nvPr/>
        </p:nvSpPr>
        <p:spPr>
          <a:xfrm>
            <a:off x="351868" y="1160252"/>
            <a:ext cx="6154264" cy="8032560"/>
          </a:xfrm>
          <a:prstGeom prst="rect">
            <a:avLst/>
          </a:prstGeom>
          <a:noFill/>
          <a:ln w="222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3D94613-9143-48F6-8257-7732602C3151}"/>
              </a:ext>
            </a:extLst>
          </p:cNvPr>
          <p:cNvSpPr txBox="1"/>
          <p:nvPr/>
        </p:nvSpPr>
        <p:spPr>
          <a:xfrm>
            <a:off x="309803" y="9194113"/>
            <a:ext cx="4290773" cy="230832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ja-JP" altLang="ja-JP" sz="900" kern="100" dirty="0"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（注）エントリーシートは、職員採用業務以外には使用いたしません。</a:t>
            </a:r>
            <a:endParaRPr lang="ja-JP" altLang="ja-JP" sz="9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F175CD8-B02A-42CE-80FF-C8054372CADE}"/>
              </a:ext>
            </a:extLst>
          </p:cNvPr>
          <p:cNvSpPr txBox="1"/>
          <p:nvPr/>
        </p:nvSpPr>
        <p:spPr>
          <a:xfrm>
            <a:off x="783551" y="596471"/>
            <a:ext cx="5290897" cy="307777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b="1" kern="100" dirty="0"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大阪大学</a:t>
            </a:r>
            <a:r>
              <a:rPr lang="ja-JP" altLang="ja-JP" sz="1400" b="1" kern="100" dirty="0"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職員採用試験　第</a:t>
            </a:r>
            <a:r>
              <a:rPr lang="ja-JP" altLang="en-US" sz="1400" b="1" kern="100" dirty="0"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一</a:t>
            </a:r>
            <a:r>
              <a:rPr lang="ja-JP" altLang="ja-JP" sz="1400" b="1" kern="100" dirty="0"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次試験エントリーシート</a:t>
            </a:r>
            <a:endParaRPr kumimoji="1" lang="ja-JP" altLang="en-US" sz="1400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91F38BA4-0BDC-4EAF-AC7E-AC2C55A280BA}"/>
              </a:ext>
            </a:extLst>
          </p:cNvPr>
          <p:cNvSpPr txBox="1"/>
          <p:nvPr/>
        </p:nvSpPr>
        <p:spPr>
          <a:xfrm>
            <a:off x="2192866" y="863599"/>
            <a:ext cx="4641907" cy="276999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200" b="1" kern="100" dirty="0"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（受験番号：　　　　　</a:t>
            </a:r>
            <a:r>
              <a:rPr lang="ja-JP" altLang="ja-JP" sz="1200" b="1" kern="100" dirty="0"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） （氏名：　　　　　　　　　　　</a:t>
            </a:r>
            <a:r>
              <a:rPr lang="ja-JP" altLang="en-US" sz="1200" b="1" kern="100" dirty="0"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）</a:t>
            </a:r>
            <a:endParaRPr kumimoji="1" lang="ja-JP" altLang="en-US" sz="1200" dirty="0"/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9BC58EA0-99F3-736E-8937-554BD1A880F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1262" b="23376"/>
          <a:stretch>
            <a:fillRect/>
          </a:stretch>
        </p:blipFill>
        <p:spPr>
          <a:xfrm>
            <a:off x="0" y="190500"/>
            <a:ext cx="1554126" cy="373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20422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160</TotalTime>
  <Words>135</Words>
  <Application>Microsoft Office PowerPoint</Application>
  <PresentationFormat>A4 210 x 297 mm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ゴシック</vt:lpstr>
      <vt:lpstr>游ゴシック 本文</vt:lpstr>
      <vt:lpstr>Arial</vt:lpstr>
      <vt:lpstr>Calibri</vt:lpstr>
      <vt:lpstr>Calibri Light</vt:lpstr>
      <vt:lpstr>Century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小林　正和</dc:creator>
  <cp:lastModifiedBy>楠　陽向</cp:lastModifiedBy>
  <cp:revision>27</cp:revision>
  <cp:lastPrinted>2022-07-20T09:17:11Z</cp:lastPrinted>
  <dcterms:created xsi:type="dcterms:W3CDTF">2022-07-20T09:05:29Z</dcterms:created>
  <dcterms:modified xsi:type="dcterms:W3CDTF">2026-02-26T07:39:43Z</dcterms:modified>
</cp:coreProperties>
</file>