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60"/>
  </p:normalViewPr>
  <p:slideViewPr>
    <p:cSldViewPr snapToGrid="0">
      <p:cViewPr>
        <p:scale>
          <a:sx n="125" d="100"/>
          <a:sy n="125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48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693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08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04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73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67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224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38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05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2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55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FD559-1AA0-4CB7-B55E-9665B4D8461D}" type="datetimeFigureOut">
              <a:rPr kumimoji="1" lang="ja-JP" altLang="en-US" smtClean="0"/>
              <a:t>2025/2/27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8F164-69C2-484B-903F-8B3340A6A6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64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a.go.jp/policies/policy/food_labeling/nutrient_declearatio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FF2CCD6-F411-AC8E-B374-FC13CB2445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28" b="23015"/>
          <a:stretch/>
        </p:blipFill>
        <p:spPr>
          <a:xfrm>
            <a:off x="23226" y="131059"/>
            <a:ext cx="1800402" cy="449966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F1FF08F-39B4-4F63-8BF3-59DA684F915C}"/>
              </a:ext>
            </a:extLst>
          </p:cNvPr>
          <p:cNvSpPr txBox="1"/>
          <p:nvPr/>
        </p:nvSpPr>
        <p:spPr>
          <a:xfrm>
            <a:off x="351868" y="1191029"/>
            <a:ext cx="6154265" cy="109260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自由記載</a:t>
            </a:r>
            <a:r>
              <a:rPr kumimoji="1" lang="en-US" altLang="ja-JP" sz="1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endParaRPr kumimoji="1" lang="en-US" altLang="ja-JP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b="1" dirty="0"/>
              <a:t>「あなたがどのような人物かがわかるように、自身の個性を</a:t>
            </a:r>
            <a:r>
              <a:rPr lang="en-US" altLang="ja-JP" sz="1000" b="1" dirty="0"/>
              <a:t>【</a:t>
            </a:r>
            <a:r>
              <a:rPr lang="ja-JP" altLang="en-US" sz="1000" b="1" dirty="0"/>
              <a:t>栄養成分表示</a:t>
            </a:r>
            <a:r>
              <a:rPr lang="en-US" altLang="ja-JP" sz="1000" b="1" dirty="0"/>
              <a:t>】</a:t>
            </a:r>
            <a:r>
              <a:rPr lang="ja-JP" altLang="en-US" sz="1000" b="1" dirty="0"/>
              <a:t>風に表現し、自由にアピールしてください。」 </a:t>
            </a:r>
            <a:endParaRPr lang="en-US" altLang="ja-JP" sz="1000" b="1" dirty="0"/>
          </a:p>
          <a:p>
            <a:r>
              <a:rPr lang="en-US" altLang="ja-JP" sz="1000" b="1" dirty="0"/>
              <a:t>※ </a:t>
            </a:r>
            <a:r>
              <a:rPr lang="ja-JP" altLang="en-US" sz="1000" b="1" dirty="0"/>
              <a:t>表示項目や記載内容に決まりはありません。自由に工夫してください。</a:t>
            </a:r>
            <a:endParaRPr lang="en-US" altLang="ja-JP" sz="1000" b="1" dirty="0"/>
          </a:p>
          <a:p>
            <a:r>
              <a:rPr lang="en-US" altLang="ja-JP" sz="1000" b="1" dirty="0"/>
              <a:t>※ </a:t>
            </a:r>
            <a:r>
              <a:rPr lang="ja-JP" altLang="en-US" sz="1000" b="1" dirty="0"/>
              <a:t>なぜ、そのような表示になるのかを併せて記入してください。</a:t>
            </a:r>
          </a:p>
          <a:p>
            <a:r>
              <a:rPr lang="en-US" altLang="ja-JP" sz="1000" b="1" dirty="0"/>
              <a:t>※【</a:t>
            </a:r>
            <a:r>
              <a:rPr lang="ja-JP" altLang="en-US" sz="1000" b="1" dirty="0"/>
              <a:t>栄養成分表示</a:t>
            </a:r>
            <a:r>
              <a:rPr lang="en-US" altLang="ja-JP" sz="1000" b="1" dirty="0"/>
              <a:t>】</a:t>
            </a:r>
            <a:r>
              <a:rPr lang="ja-JP" altLang="en-US" sz="1000" b="1" dirty="0"/>
              <a:t>は、</a:t>
            </a:r>
            <a:r>
              <a:rPr lang="ja-JP" altLang="en-US" sz="1000" b="1" dirty="0">
                <a:hlinkClick r:id="rId3" tooltip="https://www.caa.go.jp/policies/policy/food_labeling/nutrient_declearation/"/>
              </a:rPr>
              <a:t>栄養成分表示について </a:t>
            </a:r>
            <a:r>
              <a:rPr lang="en-US" altLang="ja-JP" sz="1000" b="1" dirty="0">
                <a:hlinkClick r:id="rId3" tooltip="https://www.caa.go.jp/policies/policy/food_labeling/nutrient_declearation/"/>
              </a:rPr>
              <a:t>| </a:t>
            </a:r>
            <a:r>
              <a:rPr lang="ja-JP" altLang="en-US" sz="1000" b="1" dirty="0">
                <a:hlinkClick r:id="rId3" tooltip="https://www.caa.go.jp/policies/policy/food_labeling/nutrient_declearation/"/>
              </a:rPr>
              <a:t>消費者庁</a:t>
            </a:r>
            <a:r>
              <a:rPr lang="ja-JP" altLang="en-US" sz="1000" b="1" dirty="0"/>
              <a:t> を参考にしてください。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5B6D3E-489A-40B6-919A-3E16030EA06E}"/>
              </a:ext>
            </a:extLst>
          </p:cNvPr>
          <p:cNvSpPr/>
          <p:nvPr/>
        </p:nvSpPr>
        <p:spPr>
          <a:xfrm>
            <a:off x="351868" y="1160252"/>
            <a:ext cx="6154264" cy="8032560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D94613-9143-48F6-8257-7732602C3151}"/>
              </a:ext>
            </a:extLst>
          </p:cNvPr>
          <p:cNvSpPr txBox="1"/>
          <p:nvPr/>
        </p:nvSpPr>
        <p:spPr>
          <a:xfrm>
            <a:off x="309803" y="9194113"/>
            <a:ext cx="4290773" cy="2308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ja-JP" altLang="ja-JP" sz="9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（注）エントリーシートは、職員採用業務以外には使用いたしません。</a:t>
            </a:r>
            <a:endParaRPr lang="ja-JP" altLang="ja-JP" sz="9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175CD8-B02A-42CE-80FF-C8054372CADE}"/>
              </a:ext>
            </a:extLst>
          </p:cNvPr>
          <p:cNvSpPr txBox="1"/>
          <p:nvPr/>
        </p:nvSpPr>
        <p:spPr>
          <a:xfrm>
            <a:off x="783551" y="596471"/>
            <a:ext cx="5290897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大阪大学</a:t>
            </a:r>
            <a:r>
              <a:rPr lang="ja-JP" alt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職員採用試験　第</a:t>
            </a:r>
            <a:r>
              <a:rPr lang="ja-JP" altLang="en-US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一</a:t>
            </a:r>
            <a:r>
              <a:rPr lang="ja-JP" altLang="ja-JP" sz="1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次試験エントリーシート</a:t>
            </a:r>
            <a:endParaRPr kumimoji="1" lang="ja-JP" altLang="en-US" sz="14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1F38BA4-0BDC-4EAF-AC7E-AC2C55A280BA}"/>
              </a:ext>
            </a:extLst>
          </p:cNvPr>
          <p:cNvSpPr txBox="1"/>
          <p:nvPr/>
        </p:nvSpPr>
        <p:spPr>
          <a:xfrm>
            <a:off x="2192866" y="863599"/>
            <a:ext cx="4641907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（受験番号：　　　　　</a:t>
            </a:r>
            <a:r>
              <a:rPr lang="ja-JP" altLang="ja-JP" sz="12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） （氏名：　　　　　　　　　　　</a:t>
            </a:r>
            <a:r>
              <a:rPr lang="ja-JP" altLang="en-US" sz="1200" b="1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232042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124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小林　正和</dc:creator>
  <cp:lastModifiedBy>楠　陽向</cp:lastModifiedBy>
  <cp:revision>25</cp:revision>
  <cp:lastPrinted>2022-07-20T09:17:11Z</cp:lastPrinted>
  <dcterms:created xsi:type="dcterms:W3CDTF">2022-07-20T09:05:29Z</dcterms:created>
  <dcterms:modified xsi:type="dcterms:W3CDTF">2025-02-27T04:52:03Z</dcterms:modified>
</cp:coreProperties>
</file>