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>
        <p:scale>
          <a:sx n="150" d="100"/>
          <a:sy n="150" d="100"/>
        </p:scale>
        <p:origin x="1590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48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3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3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5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D559-1AA0-4CB7-B55E-9665B4D8461D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logo_B">
            <a:extLst>
              <a:ext uri="{FF2B5EF4-FFF2-40B4-BE49-F238E27FC236}">
                <a16:creationId xmlns:a16="http://schemas.microsoft.com/office/drawing/2014/main" id="{1492A807-4D8B-483B-88AB-B8395A625E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3" y="219528"/>
            <a:ext cx="1400175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FF08F-39B4-4F63-8BF3-59DA684F915C}"/>
              </a:ext>
            </a:extLst>
          </p:cNvPr>
          <p:cNvSpPr txBox="1"/>
          <p:nvPr/>
        </p:nvSpPr>
        <p:spPr>
          <a:xfrm>
            <a:off x="351868" y="1191029"/>
            <a:ext cx="6154265" cy="9387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自由記載</a:t>
            </a:r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endParaRPr kumimoji="1" lang="en-US" altLang="ja-JP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rtl="0"/>
            <a:r>
              <a:rPr lang="ja-JP" altLang="en-US" sz="1000" b="1"/>
              <a:t>「生きがいを育む社会を創造する大学」へ</a:t>
            </a:r>
            <a:r>
              <a:rPr lang="en-US" altLang="ja-JP" sz="1000" b="1"/>
              <a:t>【</a:t>
            </a:r>
            <a:r>
              <a:rPr lang="ja-JP" altLang="en-US" sz="1000" b="1"/>
              <a:t>変革の途上</a:t>
            </a:r>
            <a:r>
              <a:rPr lang="en-US" altLang="ja-JP" sz="1000" b="1"/>
              <a:t>】</a:t>
            </a:r>
            <a:r>
              <a:rPr lang="ja-JP" altLang="en-US" sz="1000" b="1"/>
              <a:t>である大阪大学があなたを採用するにあたって、人材（財）としてのあなた自身の特徴を教えてください。</a:t>
            </a:r>
            <a:endParaRPr lang="en-US" altLang="ja-JP" sz="1000" b="1"/>
          </a:p>
          <a:p>
            <a:pPr rtl="0"/>
            <a:r>
              <a:rPr lang="en-US" altLang="ja-JP" sz="1000" b="1"/>
              <a:t>※</a:t>
            </a:r>
            <a:r>
              <a:rPr lang="ja-JP" altLang="en-US" sz="1000" b="1"/>
              <a:t>文字だけでなく、図、グラフ、イラストなど最低一つは活用してください。</a:t>
            </a:r>
            <a:endParaRPr lang="en-US" altLang="ja-JP" sz="1000" b="1"/>
          </a:p>
          <a:p>
            <a:pPr rtl="0"/>
            <a:r>
              <a:rPr lang="en-US" altLang="ja-JP" sz="1000" b="1"/>
              <a:t>※</a:t>
            </a:r>
            <a:r>
              <a:rPr lang="ja-JP" altLang="en-US" sz="1000" b="1"/>
              <a:t>作成にあたり、大阪大学をどんな存在と位置付けたのかを明確にしてください。</a:t>
            </a:r>
            <a:endParaRPr lang="en-US" altLang="ja-JP" sz="1000" b="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5B6D3E-489A-40B6-919A-3E16030EA06E}"/>
              </a:ext>
            </a:extLst>
          </p:cNvPr>
          <p:cNvSpPr/>
          <p:nvPr/>
        </p:nvSpPr>
        <p:spPr>
          <a:xfrm>
            <a:off x="351868" y="1160252"/>
            <a:ext cx="6154264" cy="803256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D94613-9143-48F6-8257-7732602C3151}"/>
              </a:ext>
            </a:extLst>
          </p:cNvPr>
          <p:cNvSpPr txBox="1"/>
          <p:nvPr/>
        </p:nvSpPr>
        <p:spPr>
          <a:xfrm>
            <a:off x="309803" y="9194113"/>
            <a:ext cx="4290773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（注）エントリーシートは、職員採用業務以外には使用いたしません。</a:t>
            </a:r>
            <a:endParaRPr lang="ja-JP" alt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175CD8-B02A-42CE-80FF-C8054372CADE}"/>
              </a:ext>
            </a:extLst>
          </p:cNvPr>
          <p:cNvSpPr txBox="1"/>
          <p:nvPr/>
        </p:nvSpPr>
        <p:spPr>
          <a:xfrm>
            <a:off x="783551" y="596471"/>
            <a:ext cx="529089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国立大学法人等職員採用</a:t>
            </a:r>
            <a:r>
              <a:rPr lang="ja-JP" altLang="ja-JP" sz="1400" b="1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試験　第</a:t>
            </a:r>
            <a:r>
              <a:rPr lang="ja-JP" altLang="en-US" sz="1400" b="1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一</a:t>
            </a:r>
            <a:r>
              <a:rPr lang="ja-JP" altLang="ja-JP" sz="1400" b="1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次</a:t>
            </a:r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試験エントリーシート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F38BA4-0BDC-4EAF-AC7E-AC2C55A280BA}"/>
              </a:ext>
            </a:extLst>
          </p:cNvPr>
          <p:cNvSpPr txBox="1"/>
          <p:nvPr/>
        </p:nvSpPr>
        <p:spPr>
          <a:xfrm>
            <a:off x="3989828" y="883252"/>
            <a:ext cx="2726412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2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（氏名：　　　　　　　　　　　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3204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115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正和</dc:creator>
  <cp:lastModifiedBy>岡田　佳奈</cp:lastModifiedBy>
  <cp:revision>15</cp:revision>
  <cp:lastPrinted>2022-07-20T09:17:11Z</cp:lastPrinted>
  <dcterms:created xsi:type="dcterms:W3CDTF">2022-07-20T09:05:29Z</dcterms:created>
  <dcterms:modified xsi:type="dcterms:W3CDTF">2024-02-28T00:35:16Z</dcterms:modified>
</cp:coreProperties>
</file>