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144000" type="screen4x3"/>
  <p:notesSz cx="6805613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50" d="100"/>
          <a:sy n="150" d="100"/>
        </p:scale>
        <p:origin x="1476" y="17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376338-62EC-49EE-A5D9-BA0CFEA3E54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19108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B5C34-F4A6-4F5E-AAD0-A607F1F3271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1104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326CB5-2B2A-4592-8D8D-A5E0159EC95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7298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B0A30-C905-4C78-B142-809697F3DA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228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B59567-7E5A-42EA-A896-76D4990659C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5422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4E9C74-0D82-4997-9110-CA8D0923F6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2052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72299A-9A60-4091-935F-A066222E86C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7744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A4E73-DE85-42B9-94AE-D6B61CD1337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317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7DB1B5-851E-4DD4-AD63-3CDB4301EA1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272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A0287-F215-4262-9494-8DF11BB60A9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71729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491983-997F-44ED-A53D-9A505282E0A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768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C3B5F-A93E-47B0-8CE1-E6438024AB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735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B09F5E-A38A-45D0-ADA6-BEED78023F4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12875" y="4876800"/>
            <a:ext cx="4143375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85800" y="3810000"/>
            <a:ext cx="453390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 b="1" dirty="0"/>
              <a:t>電車</a:t>
            </a:r>
            <a:r>
              <a:rPr lang="ja-JP" altLang="en-US" sz="1000" dirty="0"/>
              <a:t> ：阪急電車千里線「北千里駅」（終点）下車　東へ徒歩約２５分</a:t>
            </a:r>
          </a:p>
          <a:p>
            <a:pPr>
              <a:spcBef>
                <a:spcPct val="50000"/>
              </a:spcBef>
            </a:pPr>
            <a:r>
              <a:rPr lang="ja-JP" altLang="en-US" sz="1000" b="1" dirty="0"/>
              <a:t>モノレール</a:t>
            </a:r>
            <a:r>
              <a:rPr lang="ja-JP" altLang="en-US" sz="1000" dirty="0"/>
              <a:t> ：大阪モノレール「阪大病院前」下車　徒歩約１０分 </a:t>
            </a:r>
          </a:p>
          <a:p>
            <a:pPr>
              <a:spcBef>
                <a:spcPct val="50000"/>
              </a:spcBef>
            </a:pPr>
            <a:r>
              <a:rPr lang="ja-JP" altLang="en-US" sz="1000" b="1" dirty="0"/>
              <a:t>バス</a:t>
            </a:r>
            <a:r>
              <a:rPr lang="ja-JP" altLang="en-US" sz="1000" dirty="0"/>
              <a:t> ：阪急バス　千里中央発「阪大本部前行」または「茨木美穂ケ丘行」</a:t>
            </a:r>
          </a:p>
          <a:p>
            <a:pPr>
              <a:spcBef>
                <a:spcPct val="50000"/>
              </a:spcBef>
            </a:pPr>
            <a:r>
              <a:rPr lang="ja-JP" altLang="en-US" sz="1000" dirty="0"/>
              <a:t>　　　　近鉄バス　阪急茨木市駅発「阪大本部前行」（ＪＲ茨木駅経由）</a:t>
            </a:r>
          </a:p>
          <a:p>
            <a:pPr>
              <a:spcBef>
                <a:spcPct val="50000"/>
              </a:spcBef>
            </a:pPr>
            <a:r>
              <a:rPr lang="ja-JP" altLang="en-US" sz="1000" dirty="0"/>
              <a:t>　　　　　　　　　　　いずれも、阪大本部前下車 徒歩５分  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311275" y="0"/>
            <a:ext cx="423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ja-JP" altLang="en-US"/>
              <a:t>＜大学へのアクセスと学内図＞</a:t>
            </a:r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5410200" y="4572000"/>
            <a:ext cx="533400" cy="457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86" name="Freeform 38"/>
          <p:cNvSpPr>
            <a:spLocks/>
          </p:cNvSpPr>
          <p:nvPr/>
        </p:nvSpPr>
        <p:spPr bwMode="auto">
          <a:xfrm>
            <a:off x="4437112" y="5580112"/>
            <a:ext cx="381000" cy="2057400"/>
          </a:xfrm>
          <a:custGeom>
            <a:avLst/>
            <a:gdLst>
              <a:gd name="T0" fmla="*/ 192 w 240"/>
              <a:gd name="T1" fmla="*/ 1296 h 1296"/>
              <a:gd name="T2" fmla="*/ 240 w 240"/>
              <a:gd name="T3" fmla="*/ 1152 h 1296"/>
              <a:gd name="T4" fmla="*/ 192 w 240"/>
              <a:gd name="T5" fmla="*/ 864 h 1296"/>
              <a:gd name="T6" fmla="*/ 96 w 240"/>
              <a:gd name="T7" fmla="*/ 480 h 1296"/>
              <a:gd name="T8" fmla="*/ 0 w 240"/>
              <a:gd name="T9" fmla="*/ 0 h 1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1296">
                <a:moveTo>
                  <a:pt x="192" y="1296"/>
                </a:moveTo>
                <a:cubicBezTo>
                  <a:pt x="216" y="1260"/>
                  <a:pt x="240" y="1224"/>
                  <a:pt x="240" y="1152"/>
                </a:cubicBezTo>
                <a:cubicBezTo>
                  <a:pt x="240" y="1080"/>
                  <a:pt x="216" y="976"/>
                  <a:pt x="192" y="864"/>
                </a:cubicBezTo>
                <a:cubicBezTo>
                  <a:pt x="168" y="752"/>
                  <a:pt x="128" y="624"/>
                  <a:pt x="96" y="480"/>
                </a:cubicBezTo>
                <a:cubicBezTo>
                  <a:pt x="64" y="336"/>
                  <a:pt x="32" y="168"/>
                  <a:pt x="0" y="0"/>
                </a:cubicBezTo>
              </a:path>
            </a:pathLst>
          </a:cu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4941888" y="7380288"/>
            <a:ext cx="360362" cy="1444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4307" y="525015"/>
            <a:ext cx="3284985" cy="3284985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813" y="525017"/>
            <a:ext cx="2348725" cy="32849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22</Words>
  <Application>Microsoft Office PowerPoint</Application>
  <PresentationFormat>画面に合わせる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Times New Roman</vt:lpstr>
      <vt:lpstr>標準デザイン</vt:lpstr>
      <vt:lpstr>PowerPoint プレゼンテーション</vt:lpstr>
    </vt:vector>
  </TitlesOfParts>
  <Company>大阪大学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総務課</dc:creator>
  <cp:lastModifiedBy>山本　雅也</cp:lastModifiedBy>
  <cp:revision>21</cp:revision>
  <dcterms:created xsi:type="dcterms:W3CDTF">2002-07-11T01:17:01Z</dcterms:created>
  <dcterms:modified xsi:type="dcterms:W3CDTF">2017-08-21T01:45:48Z</dcterms:modified>
</cp:coreProperties>
</file>