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40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2D61D03C-8650-4664-B82A-B815F2D7F773}" type="datetimeFigureOut">
              <a:rPr kumimoji="1" lang="ja-JP" altLang="en-US" smtClean="0"/>
              <a:t>2021/6/11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9"/>
            <a:ext cx="5445125" cy="3913187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4BC1E4F4-A470-408C-817A-FE9E6303B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376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C1E4F4-A470-408C-817A-FE9E6303BE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205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67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313238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16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9532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520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551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921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253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5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931273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537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96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334370" y="1549655"/>
            <a:ext cx="8606430" cy="4992731"/>
          </a:xfrm>
        </p:spPr>
        <p:txBody>
          <a:bodyPr lIns="0" tIns="0" rIns="0" bIns="0" anchor="ctr" anchorCtr="0">
            <a:noAutofit/>
          </a:bodyPr>
          <a:lstStyle/>
          <a:p>
            <a:pPr marL="0" indent="0">
              <a:buNone/>
            </a:pPr>
            <a:r>
              <a:rPr lang="ja-JP" alt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■日時：</a:t>
            </a:r>
            <a:r>
              <a:rPr lang="en-US" altLang="ja-JP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r>
              <a:rPr lang="ja-JP" alt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年</a:t>
            </a:r>
            <a:r>
              <a:rPr lang="en-US" altLang="ja-JP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ja-JP" alt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月</a:t>
            </a:r>
            <a:r>
              <a:rPr lang="en-US" altLang="ja-JP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ja-JP" alt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日（金）</a:t>
            </a:r>
            <a:r>
              <a:rPr lang="en-US" altLang="ja-JP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13:30-15:00</a:t>
            </a:r>
            <a:br>
              <a:rPr lang="en-US" altLang="ja-JP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ja-JP" alt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場所：オンラインにて開催</a:t>
            </a:r>
            <a:endParaRPr lang="en-US" altLang="ja-JP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■申し込み：東京大学 三上様宛 </a:t>
            </a:r>
            <a:r>
              <a:rPr lang="en-US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rmikami@iss.u-tokyo.ac.jp</a:t>
            </a:r>
            <a:br>
              <a:rPr lang="ja-JP" alt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ja-JP" alt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■発表者：</a:t>
            </a:r>
            <a:endParaRPr lang="en-US" altLang="ja-JP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   </a:t>
            </a:r>
            <a:r>
              <a:rPr lang="en-US" altLang="ja-JP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Hirokazu</a:t>
            </a:r>
            <a:r>
              <a:rPr lang="en-US" altLang="ja-JP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Ishise</a:t>
            </a:r>
            <a:r>
              <a:rPr lang="en-US" altLang="ja-JP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ja-JP" alt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石瀬寛和　大阪大学</a:t>
            </a:r>
            <a:r>
              <a:rPr lang="en-US" altLang="ja-JP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altLang="ja-JP"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altLang="ja-JP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ja-JP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“Quality, Productivity, and Survival: Evidence </a:t>
            </a:r>
            <a:r>
              <a:rPr lang="ja-JP" alt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  </a:t>
            </a:r>
            <a:r>
              <a:rPr lang="en-US" altLang="ja-JP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 Japan's Silk-reeling Industry during the Interwar Period (Very preliminary)”</a:t>
            </a:r>
            <a:br>
              <a:rPr lang="en-US" altLang="ja-JP" sz="2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ja-JP" sz="2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共催：</a:t>
            </a:r>
            <a:r>
              <a:rPr lang="en-US" altLang="ja-JP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IPP</a:t>
            </a:r>
            <a:r>
              <a:rPr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研究会 、</a:t>
            </a:r>
            <a:r>
              <a:rPr lang="en-US" altLang="ja-JP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OEIO</a:t>
            </a:r>
            <a:r>
              <a:rPr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：</a:t>
            </a:r>
            <a:r>
              <a:rPr lang="en-US" altLang="ja-JP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rial" panose="020B0604020202020204" pitchFamily="34" charset="0"/>
              </a:rPr>
              <a:t>The Osaka Workshop on Economics of Institutions and Organizations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idx="4294967295"/>
          </p:nvPr>
        </p:nvSpPr>
        <p:spPr>
          <a:xfrm>
            <a:off x="1484953" y="257430"/>
            <a:ext cx="6904037" cy="1292225"/>
          </a:xfrm>
        </p:spPr>
        <p:txBody>
          <a:bodyPr wrap="square" anchor="t" anchorCtr="0">
            <a:prstTxWarp prst="textPlain">
              <a:avLst/>
            </a:prstTxWarp>
            <a:spAutoFit/>
          </a:bodyPr>
          <a:lstStyle/>
          <a:p>
            <a:pPr algn="ctr"/>
            <a:r>
              <a:rPr lang="ja-JP" altLang="en-US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lang="en-US" altLang="ja-JP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Arial" panose="020B0604020202020204" pitchFamily="34" charset="0"/>
              </a:rPr>
              <a:t>137</a:t>
            </a:r>
            <a:r>
              <a:rPr lang="ja-JP" altLang="en-US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回「制度と組織の経済学」</a:t>
            </a:r>
            <a:br>
              <a:rPr lang="en-US" altLang="ja-JP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研究会（</a:t>
            </a:r>
            <a:r>
              <a:rPr lang="en-US" altLang="ja-JP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IPP</a:t>
            </a:r>
            <a:r>
              <a:rPr lang="ja-JP" altLang="en-US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研究会共催）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70" y="351602"/>
            <a:ext cx="832985" cy="55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EED10DC-D033-4E9F-BE70-A8B7FDEE62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600" y="1644861"/>
            <a:ext cx="1197019" cy="119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01983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ギャラリー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189</TotalTime>
  <Words>112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HGP創英角ｺﾞｼｯｸUB</vt:lpstr>
      <vt:lpstr>游ゴシック</vt:lpstr>
      <vt:lpstr>游ゴシック Light</vt:lpstr>
      <vt:lpstr>Arial</vt:lpstr>
      <vt:lpstr>Century Gothic</vt:lpstr>
      <vt:lpstr>ギャラリー</vt:lpstr>
      <vt:lpstr>第137回「制度と組織の経済学」 研究会（IPP研究会共催）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第126回「制度と組織の経済学」研究会（IPP研究会共催）</dc:title>
  <dc:creator>oso_itubo</dc:creator>
  <cp:lastModifiedBy>horikawa</cp:lastModifiedBy>
  <cp:revision>26</cp:revision>
  <cp:lastPrinted>2021-06-11T06:49:36Z</cp:lastPrinted>
  <dcterms:created xsi:type="dcterms:W3CDTF">2019-04-08T06:49:35Z</dcterms:created>
  <dcterms:modified xsi:type="dcterms:W3CDTF">2021-06-11T07:10:23Z</dcterms:modified>
</cp:coreProperties>
</file>