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6" r:id="rId1"/>
  </p:sldMasterIdLst>
  <p:notesMasterIdLst>
    <p:notesMasterId r:id="rId3"/>
  </p:notesMasterIdLst>
  <p:sldIdLst>
    <p:sldId id="273" r:id="rId2"/>
  </p:sldIdLst>
  <p:sldSz cx="6858000" cy="10080625"/>
  <p:notesSz cx="6770688" cy="99028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75"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99"/>
    <a:srgbClr val="FF3300"/>
    <a:srgbClr val="E28C00"/>
    <a:srgbClr val="0000FF"/>
    <a:srgbClr val="FFFFFF"/>
    <a:srgbClr val="FFFF99"/>
    <a:srgbClr val="FFCC66"/>
    <a:srgbClr val="FF6600"/>
    <a:srgbClr val="FF5050"/>
    <a:srgbClr val="8FC31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1014" autoAdjust="0"/>
  </p:normalViewPr>
  <p:slideViewPr>
    <p:cSldViewPr showGuides="1">
      <p:cViewPr>
        <p:scale>
          <a:sx n="125" d="100"/>
          <a:sy n="125" d="100"/>
        </p:scale>
        <p:origin x="426" y="-3594"/>
      </p:cViewPr>
      <p:guideLst>
        <p:guide orient="horz" pos="3175"/>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6"/>
            <a:ext cx="2933965" cy="495141"/>
          </a:xfrm>
          <a:prstGeom prst="rect">
            <a:avLst/>
          </a:prstGeom>
        </p:spPr>
        <p:txBody>
          <a:bodyPr vert="horz" lIns="95248" tIns="47624" rIns="95248" bIns="47624" rtlCol="0"/>
          <a:lstStyle>
            <a:lvl1pPr algn="l">
              <a:defRPr sz="1300"/>
            </a:lvl1pPr>
          </a:lstStyle>
          <a:p>
            <a:endParaRPr kumimoji="1" lang="ja-JP" altLang="en-US"/>
          </a:p>
        </p:txBody>
      </p:sp>
      <p:sp>
        <p:nvSpPr>
          <p:cNvPr id="3" name="日付プレースホルダー 2"/>
          <p:cNvSpPr>
            <a:spLocks noGrp="1"/>
          </p:cNvSpPr>
          <p:nvPr>
            <p:ph type="dt" idx="1"/>
          </p:nvPr>
        </p:nvSpPr>
        <p:spPr>
          <a:xfrm>
            <a:off x="3835161" y="6"/>
            <a:ext cx="2933965" cy="495141"/>
          </a:xfrm>
          <a:prstGeom prst="rect">
            <a:avLst/>
          </a:prstGeom>
        </p:spPr>
        <p:txBody>
          <a:bodyPr vert="horz" lIns="95248" tIns="47624" rIns="95248" bIns="47624" rtlCol="0"/>
          <a:lstStyle>
            <a:lvl1pPr algn="r">
              <a:defRPr sz="1300"/>
            </a:lvl1pPr>
          </a:lstStyle>
          <a:p>
            <a:fld id="{2B24DDF6-45A9-4DF2-802B-F6F9AB3FE129}" type="datetimeFigureOut">
              <a:rPr kumimoji="1" lang="ja-JP" altLang="en-US" smtClean="0"/>
              <a:t>2019/3/29</a:t>
            </a:fld>
            <a:endParaRPr kumimoji="1" lang="ja-JP" altLang="en-US"/>
          </a:p>
        </p:txBody>
      </p:sp>
      <p:sp>
        <p:nvSpPr>
          <p:cNvPr id="4" name="スライド イメージ プレースホルダー 3"/>
          <p:cNvSpPr>
            <a:spLocks noGrp="1" noRot="1" noChangeAspect="1"/>
          </p:cNvSpPr>
          <p:nvPr>
            <p:ph type="sldImg" idx="2"/>
          </p:nvPr>
        </p:nvSpPr>
        <p:spPr>
          <a:xfrm>
            <a:off x="2122488" y="742950"/>
            <a:ext cx="2525712" cy="3713163"/>
          </a:xfrm>
          <a:prstGeom prst="rect">
            <a:avLst/>
          </a:prstGeom>
          <a:noFill/>
          <a:ln w="12700">
            <a:solidFill>
              <a:prstClr val="black"/>
            </a:solidFill>
          </a:ln>
        </p:spPr>
        <p:txBody>
          <a:bodyPr vert="horz" lIns="95248" tIns="47624" rIns="95248" bIns="47624" rtlCol="0" anchor="ctr"/>
          <a:lstStyle/>
          <a:p>
            <a:endParaRPr lang="ja-JP" altLang="en-US"/>
          </a:p>
        </p:txBody>
      </p:sp>
      <p:sp>
        <p:nvSpPr>
          <p:cNvPr id="5" name="ノート プレースホルダー 4"/>
          <p:cNvSpPr>
            <a:spLocks noGrp="1"/>
          </p:cNvSpPr>
          <p:nvPr>
            <p:ph type="body" sz="quarter" idx="3"/>
          </p:nvPr>
        </p:nvSpPr>
        <p:spPr>
          <a:xfrm>
            <a:off x="677070" y="4703842"/>
            <a:ext cx="5416550" cy="4456271"/>
          </a:xfrm>
          <a:prstGeom prst="rect">
            <a:avLst/>
          </a:prstGeom>
        </p:spPr>
        <p:txBody>
          <a:bodyPr vert="horz" lIns="95248" tIns="47624" rIns="95248" bIns="47624"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4" y="9405973"/>
            <a:ext cx="2933965" cy="495141"/>
          </a:xfrm>
          <a:prstGeom prst="rect">
            <a:avLst/>
          </a:prstGeom>
        </p:spPr>
        <p:txBody>
          <a:bodyPr vert="horz" lIns="95248" tIns="47624" rIns="95248" bIns="47624"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3835161" y="9405973"/>
            <a:ext cx="2933965" cy="495141"/>
          </a:xfrm>
          <a:prstGeom prst="rect">
            <a:avLst/>
          </a:prstGeom>
        </p:spPr>
        <p:txBody>
          <a:bodyPr vert="horz" lIns="95248" tIns="47624" rIns="95248" bIns="47624" rtlCol="0" anchor="b"/>
          <a:lstStyle>
            <a:lvl1pPr algn="r">
              <a:defRPr sz="1300"/>
            </a:lvl1pPr>
          </a:lstStyle>
          <a:p>
            <a:fld id="{F47C1EC8-150E-4657-933F-344B7EA15229}" type="slidenum">
              <a:rPr kumimoji="1" lang="ja-JP" altLang="en-US" smtClean="0"/>
              <a:t>‹#›</a:t>
            </a:fld>
            <a:endParaRPr kumimoji="1" lang="ja-JP" altLang="en-US"/>
          </a:p>
        </p:txBody>
      </p:sp>
    </p:spTree>
    <p:extLst>
      <p:ext uri="{BB962C8B-B14F-4D97-AF65-F5344CB8AC3E}">
        <p14:creationId xmlns:p14="http://schemas.microsoft.com/office/powerpoint/2010/main" val="186353522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327275" y="473075"/>
            <a:ext cx="2116138" cy="3114675"/>
          </a:xfrm>
        </p:spPr>
      </p:sp>
      <p:sp>
        <p:nvSpPr>
          <p:cNvPr id="3" name="ノート プレースホルダー 2"/>
          <p:cNvSpPr>
            <a:spLocks noGrp="1"/>
          </p:cNvSpPr>
          <p:nvPr>
            <p:ph type="body" idx="1"/>
          </p:nvPr>
        </p:nvSpPr>
        <p:spPr/>
        <p:txBody>
          <a:bodyPr/>
          <a:lstStyle/>
          <a:p>
            <a:r>
              <a:rPr kumimoji="1" lang="ja-JP" altLang="en-US" dirty="0" smtClean="0"/>
              <a:t>　</a:t>
            </a:r>
            <a:endParaRPr kumimoji="1" lang="en-US" altLang="ja-JP" dirty="0" smtClean="0"/>
          </a:p>
          <a:p>
            <a:r>
              <a:rPr kumimoji="1" lang="ja-JP" altLang="en-US" dirty="0" smtClean="0"/>
              <a:t>　</a:t>
            </a:r>
            <a:endParaRPr kumimoji="1" lang="ja-JP" altLang="en-US" dirty="0"/>
          </a:p>
        </p:txBody>
      </p:sp>
    </p:spTree>
    <p:extLst>
      <p:ext uri="{BB962C8B-B14F-4D97-AF65-F5344CB8AC3E}">
        <p14:creationId xmlns:p14="http://schemas.microsoft.com/office/powerpoint/2010/main" val="8623813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49770"/>
            <a:ext cx="5829300" cy="3509551"/>
          </a:xfrm>
        </p:spPr>
        <p:txBody>
          <a:bodyPr anchor="b"/>
          <a:lstStyle>
            <a:lvl1pPr algn="ctr">
              <a:defRPr sz="45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5294662"/>
            <a:ext cx="5143500" cy="243381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217E00CB-A413-4884-A552-BABAAFDA036A}" type="datetime1">
              <a:rPr kumimoji="1" lang="ja-JP" altLang="en-US" smtClean="0"/>
              <a:t>2019/3/29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5C776F8-7F24-4FFA-9FE2-BEDF4B5A5FF4}" type="slidenum">
              <a:rPr kumimoji="1" lang="ja-JP" altLang="en-US" smtClean="0"/>
              <a:t>‹#›</a:t>
            </a:fld>
            <a:endParaRPr kumimoji="1" lang="ja-JP" altLang="en-US"/>
          </a:p>
        </p:txBody>
      </p:sp>
    </p:spTree>
    <p:extLst>
      <p:ext uri="{BB962C8B-B14F-4D97-AF65-F5344CB8AC3E}">
        <p14:creationId xmlns:p14="http://schemas.microsoft.com/office/powerpoint/2010/main" val="8355349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6C37F0CB-70FB-4EC9-916E-ABEB975E5D8D}" type="datetime1">
              <a:rPr kumimoji="1" lang="ja-JP" altLang="en-US" smtClean="0"/>
              <a:t>2019/3/29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5C776F8-7F24-4FFA-9FE2-BEDF4B5A5FF4}" type="slidenum">
              <a:rPr kumimoji="1" lang="ja-JP" altLang="en-US" smtClean="0"/>
              <a:t>‹#›</a:t>
            </a:fld>
            <a:endParaRPr kumimoji="1" lang="ja-JP" altLang="en-US"/>
          </a:p>
        </p:txBody>
      </p:sp>
    </p:spTree>
    <p:extLst>
      <p:ext uri="{BB962C8B-B14F-4D97-AF65-F5344CB8AC3E}">
        <p14:creationId xmlns:p14="http://schemas.microsoft.com/office/powerpoint/2010/main" val="11246202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36700"/>
            <a:ext cx="1478756" cy="8542864"/>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536700"/>
            <a:ext cx="4350544" cy="8542864"/>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79010904-6D74-4D41-8284-F2EF48C8F9B2}" type="datetime1">
              <a:rPr kumimoji="1" lang="ja-JP" altLang="en-US" smtClean="0"/>
              <a:t>2019/3/29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5C776F8-7F24-4FFA-9FE2-BEDF4B5A5FF4}" type="slidenum">
              <a:rPr kumimoji="1" lang="ja-JP" altLang="en-US" smtClean="0"/>
              <a:t>‹#›</a:t>
            </a:fld>
            <a:endParaRPr kumimoji="1" lang="ja-JP" altLang="en-US"/>
          </a:p>
        </p:txBody>
      </p:sp>
    </p:spTree>
    <p:extLst>
      <p:ext uri="{BB962C8B-B14F-4D97-AF65-F5344CB8AC3E}">
        <p14:creationId xmlns:p14="http://schemas.microsoft.com/office/powerpoint/2010/main" val="36132104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pPr>
              <a:defRPr/>
            </a:pPr>
            <a:fld id="{6D09F288-E73E-4AFA-B5DE-52FDD39727CF}" type="datetime1">
              <a:rPr lang="ja-JP" altLang="en-US" b="1" smtClean="0">
                <a:solidFill>
                  <a:prstClr val="black">
                    <a:tint val="75000"/>
                  </a:prstClr>
                </a:solidFill>
              </a:rPr>
              <a:t>2019/3/29</a:t>
            </a:fld>
            <a:endParaRPr lang="ja-JP" altLang="en-US" b="1">
              <a:solidFill>
                <a:prstClr val="black">
                  <a:tint val="75000"/>
                </a:prstClr>
              </a:solidFill>
            </a:endParaRPr>
          </a:p>
        </p:txBody>
      </p:sp>
      <p:sp>
        <p:nvSpPr>
          <p:cNvPr id="4" name="フッター プレースホルダー 3"/>
          <p:cNvSpPr>
            <a:spLocks noGrp="1"/>
          </p:cNvSpPr>
          <p:nvPr>
            <p:ph type="ftr" sz="quarter" idx="11"/>
          </p:nvPr>
        </p:nvSpPr>
        <p:spPr/>
        <p:txBody>
          <a:bodyPr/>
          <a:lstStyle/>
          <a:p>
            <a:pPr>
              <a:defRPr/>
            </a:pPr>
            <a:endParaRPr lang="ja-JP" altLang="en-US" b="1">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pPr>
              <a:defRPr/>
            </a:pPr>
            <a:fld id="{269C2B28-679E-4F61-86BF-E66EEECA6A0C}" type="slidenum">
              <a:rPr lang="ja-JP" altLang="en-US" b="1" smtClean="0">
                <a:solidFill>
                  <a:prstClr val="black">
                    <a:tint val="75000"/>
                  </a:prstClr>
                </a:solidFill>
              </a:rPr>
              <a:pPr>
                <a:defRPr/>
              </a:pPr>
              <a:t>‹#›</a:t>
            </a:fld>
            <a:endParaRPr lang="ja-JP" altLang="en-US" b="1" dirty="0">
              <a:solidFill>
                <a:prstClr val="black">
                  <a:tint val="75000"/>
                </a:prstClr>
              </a:solidFill>
            </a:endParaRPr>
          </a:p>
        </p:txBody>
      </p:sp>
    </p:spTree>
    <p:extLst>
      <p:ext uri="{BB962C8B-B14F-4D97-AF65-F5344CB8AC3E}">
        <p14:creationId xmlns:p14="http://schemas.microsoft.com/office/powerpoint/2010/main" val="6139182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1F5E5A16-C2EF-40AA-9999-A04975986BBE}" type="datetime1">
              <a:rPr kumimoji="1" lang="ja-JP" altLang="en-US" smtClean="0"/>
              <a:t>2019/3/29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5C776F8-7F24-4FFA-9FE2-BEDF4B5A5FF4}" type="slidenum">
              <a:rPr kumimoji="1" lang="ja-JP" altLang="en-US" smtClean="0"/>
              <a:t>‹#›</a:t>
            </a:fld>
            <a:endParaRPr kumimoji="1" lang="ja-JP" altLang="en-US"/>
          </a:p>
        </p:txBody>
      </p:sp>
    </p:spTree>
    <p:extLst>
      <p:ext uri="{BB962C8B-B14F-4D97-AF65-F5344CB8AC3E}">
        <p14:creationId xmlns:p14="http://schemas.microsoft.com/office/powerpoint/2010/main" val="16786163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513159"/>
            <a:ext cx="5915025" cy="4193259"/>
          </a:xfrm>
        </p:spPr>
        <p:txBody>
          <a:bodyPr anchor="b"/>
          <a:lstStyle>
            <a:lvl1pPr>
              <a:defRPr sz="45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6746088"/>
            <a:ext cx="5915025" cy="2205136"/>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86FB141D-6592-48C1-803A-2871D25B0F46}" type="datetime1">
              <a:rPr kumimoji="1" lang="ja-JP" altLang="en-US" smtClean="0"/>
              <a:t>2019/3/29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5C776F8-7F24-4FFA-9FE2-BEDF4B5A5FF4}" type="slidenum">
              <a:rPr kumimoji="1" lang="ja-JP" altLang="en-US" smtClean="0"/>
              <a:t>‹#›</a:t>
            </a:fld>
            <a:endParaRPr kumimoji="1" lang="ja-JP" altLang="en-US"/>
          </a:p>
        </p:txBody>
      </p:sp>
    </p:spTree>
    <p:extLst>
      <p:ext uri="{BB962C8B-B14F-4D97-AF65-F5344CB8AC3E}">
        <p14:creationId xmlns:p14="http://schemas.microsoft.com/office/powerpoint/2010/main" val="14871105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2683500"/>
            <a:ext cx="2914650" cy="6396064"/>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2683500"/>
            <a:ext cx="2914650" cy="6396064"/>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54E63C9C-4E83-47CA-9657-60FBC4463938}" type="datetime1">
              <a:rPr kumimoji="1" lang="ja-JP" altLang="en-US" smtClean="0"/>
              <a:t>2019/3/29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5C776F8-7F24-4FFA-9FE2-BEDF4B5A5FF4}" type="slidenum">
              <a:rPr kumimoji="1" lang="ja-JP" altLang="en-US" smtClean="0"/>
              <a:t>‹#›</a:t>
            </a:fld>
            <a:endParaRPr kumimoji="1" lang="ja-JP" altLang="en-US"/>
          </a:p>
        </p:txBody>
      </p:sp>
    </p:spTree>
    <p:extLst>
      <p:ext uri="{BB962C8B-B14F-4D97-AF65-F5344CB8AC3E}">
        <p14:creationId xmlns:p14="http://schemas.microsoft.com/office/powerpoint/2010/main" val="21662472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36702"/>
            <a:ext cx="5915025" cy="1948455"/>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471154"/>
            <a:ext cx="2901255" cy="121107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3682228"/>
            <a:ext cx="2901255" cy="541600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471154"/>
            <a:ext cx="2915543" cy="121107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3682228"/>
            <a:ext cx="2915543" cy="541600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93552A5D-D794-40E4-988C-6EF3DB574A22}" type="datetime1">
              <a:rPr kumimoji="1" lang="ja-JP" altLang="en-US" smtClean="0"/>
              <a:t>2019/3/29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5C776F8-7F24-4FFA-9FE2-BEDF4B5A5FF4}" type="slidenum">
              <a:rPr kumimoji="1" lang="ja-JP" altLang="en-US" smtClean="0"/>
              <a:t>‹#›</a:t>
            </a:fld>
            <a:endParaRPr kumimoji="1" lang="ja-JP" altLang="en-US"/>
          </a:p>
        </p:txBody>
      </p:sp>
    </p:spTree>
    <p:extLst>
      <p:ext uri="{BB962C8B-B14F-4D97-AF65-F5344CB8AC3E}">
        <p14:creationId xmlns:p14="http://schemas.microsoft.com/office/powerpoint/2010/main" val="4269417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F9698ABE-2544-4278-8359-BE5A3E6338AA}" type="datetime1">
              <a:rPr kumimoji="1" lang="ja-JP" altLang="en-US" smtClean="0"/>
              <a:t>2019/3/29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5C776F8-7F24-4FFA-9FE2-BEDF4B5A5FF4}" type="slidenum">
              <a:rPr kumimoji="1" lang="ja-JP" altLang="en-US" smtClean="0"/>
              <a:t>‹#›</a:t>
            </a:fld>
            <a:endParaRPr kumimoji="1" lang="ja-JP" altLang="en-US"/>
          </a:p>
        </p:txBody>
      </p:sp>
    </p:spTree>
    <p:extLst>
      <p:ext uri="{BB962C8B-B14F-4D97-AF65-F5344CB8AC3E}">
        <p14:creationId xmlns:p14="http://schemas.microsoft.com/office/powerpoint/2010/main" val="19589918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1E56EF-14A4-4337-86B1-71900E31445A}" type="datetime1">
              <a:rPr kumimoji="1" lang="ja-JP" altLang="en-US" smtClean="0"/>
              <a:t>2019/3/29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5C776F8-7F24-4FFA-9FE2-BEDF4B5A5FF4}" type="slidenum">
              <a:rPr kumimoji="1" lang="ja-JP" altLang="en-US" smtClean="0"/>
              <a:t>‹#›</a:t>
            </a:fld>
            <a:endParaRPr kumimoji="1" lang="ja-JP" altLang="en-US"/>
          </a:p>
        </p:txBody>
      </p:sp>
    </p:spTree>
    <p:extLst>
      <p:ext uri="{BB962C8B-B14F-4D97-AF65-F5344CB8AC3E}">
        <p14:creationId xmlns:p14="http://schemas.microsoft.com/office/powerpoint/2010/main" val="26489028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72042"/>
            <a:ext cx="2211884" cy="2352146"/>
          </a:xfr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3" y="1451426"/>
            <a:ext cx="3471863" cy="716377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3024188"/>
            <a:ext cx="2211884" cy="560268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FB9C98A4-4D62-4592-BA9E-88B6D0630377}" type="datetime1">
              <a:rPr kumimoji="1" lang="ja-JP" altLang="en-US" smtClean="0"/>
              <a:t>2019/3/29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5C776F8-7F24-4FFA-9FE2-BEDF4B5A5FF4}" type="slidenum">
              <a:rPr kumimoji="1" lang="ja-JP" altLang="en-US" smtClean="0"/>
              <a:t>‹#›</a:t>
            </a:fld>
            <a:endParaRPr kumimoji="1" lang="ja-JP" altLang="en-US"/>
          </a:p>
        </p:txBody>
      </p:sp>
    </p:spTree>
    <p:extLst>
      <p:ext uri="{BB962C8B-B14F-4D97-AF65-F5344CB8AC3E}">
        <p14:creationId xmlns:p14="http://schemas.microsoft.com/office/powerpoint/2010/main" val="5279291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72042"/>
            <a:ext cx="2211884" cy="2352146"/>
          </a:xfr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3" y="1451426"/>
            <a:ext cx="3471863" cy="716377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en-US" dirty="0"/>
          </a:p>
        </p:txBody>
      </p:sp>
      <p:sp>
        <p:nvSpPr>
          <p:cNvPr id="4" name="Text Placeholder 3"/>
          <p:cNvSpPr>
            <a:spLocks noGrp="1"/>
          </p:cNvSpPr>
          <p:nvPr>
            <p:ph type="body" sz="half" idx="2"/>
          </p:nvPr>
        </p:nvSpPr>
        <p:spPr>
          <a:xfrm>
            <a:off x="472381" y="3024188"/>
            <a:ext cx="2211884" cy="560268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9BB9D4B3-358E-4EC1-9011-6886F4848A7D}" type="datetime1">
              <a:rPr kumimoji="1" lang="ja-JP" altLang="en-US" smtClean="0"/>
              <a:t>2019/3/29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5C776F8-7F24-4FFA-9FE2-BEDF4B5A5FF4}" type="slidenum">
              <a:rPr kumimoji="1" lang="ja-JP" altLang="en-US" smtClean="0"/>
              <a:t>‹#›</a:t>
            </a:fld>
            <a:endParaRPr kumimoji="1" lang="ja-JP" altLang="en-US"/>
          </a:p>
        </p:txBody>
      </p:sp>
    </p:spTree>
    <p:extLst>
      <p:ext uri="{BB962C8B-B14F-4D97-AF65-F5344CB8AC3E}">
        <p14:creationId xmlns:p14="http://schemas.microsoft.com/office/powerpoint/2010/main" val="35841206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36702"/>
            <a:ext cx="5915025" cy="1948455"/>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8" y="2683500"/>
            <a:ext cx="5915025" cy="6396064"/>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9343248"/>
            <a:ext cx="1543050" cy="536700"/>
          </a:xfrm>
          <a:prstGeom prst="rect">
            <a:avLst/>
          </a:prstGeom>
        </p:spPr>
        <p:txBody>
          <a:bodyPr vert="horz" lIns="91440" tIns="45720" rIns="91440" bIns="45720" rtlCol="0" anchor="ctr"/>
          <a:lstStyle>
            <a:lvl1pPr algn="l">
              <a:defRPr sz="900">
                <a:solidFill>
                  <a:schemeClr val="tx1">
                    <a:tint val="75000"/>
                  </a:schemeClr>
                </a:solidFill>
              </a:defRPr>
            </a:lvl1pPr>
          </a:lstStyle>
          <a:p>
            <a:fld id="{D554A245-1803-4107-B7AB-1047FB45DB48}" type="datetime1">
              <a:rPr kumimoji="1" lang="ja-JP" altLang="en-US" smtClean="0"/>
              <a:t>2019/3/29</a:t>
            </a:fld>
            <a:endParaRPr kumimoji="1" lang="ja-JP" altLang="en-US"/>
          </a:p>
        </p:txBody>
      </p:sp>
      <p:sp>
        <p:nvSpPr>
          <p:cNvPr id="5" name="Footer Placeholder 4"/>
          <p:cNvSpPr>
            <a:spLocks noGrp="1"/>
          </p:cNvSpPr>
          <p:nvPr>
            <p:ph type="ftr" sz="quarter" idx="3"/>
          </p:nvPr>
        </p:nvSpPr>
        <p:spPr>
          <a:xfrm>
            <a:off x="2271713" y="9343248"/>
            <a:ext cx="2314575" cy="536700"/>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343248"/>
            <a:ext cx="1543050" cy="536700"/>
          </a:xfrm>
          <a:prstGeom prst="rect">
            <a:avLst/>
          </a:prstGeom>
        </p:spPr>
        <p:txBody>
          <a:bodyPr vert="horz" lIns="91440" tIns="45720" rIns="91440" bIns="45720" rtlCol="0" anchor="ctr"/>
          <a:lstStyle>
            <a:lvl1pPr algn="r">
              <a:defRPr sz="900">
                <a:solidFill>
                  <a:schemeClr val="tx1">
                    <a:tint val="75000"/>
                  </a:schemeClr>
                </a:solidFill>
              </a:defRPr>
            </a:lvl1pPr>
          </a:lstStyle>
          <a:p>
            <a:fld id="{95C776F8-7F24-4FFA-9FE2-BEDF4B5A5FF4}" type="slidenum">
              <a:rPr kumimoji="1" lang="ja-JP" altLang="en-US" smtClean="0"/>
              <a:t>‹#›</a:t>
            </a:fld>
            <a:endParaRPr kumimoji="1" lang="ja-JP" altLang="en-US"/>
          </a:p>
        </p:txBody>
      </p:sp>
    </p:spTree>
    <p:extLst>
      <p:ext uri="{BB962C8B-B14F-4D97-AF65-F5344CB8AC3E}">
        <p14:creationId xmlns:p14="http://schemas.microsoft.com/office/powerpoint/2010/main" val="2302693405"/>
      </p:ext>
    </p:extLst>
  </p:cSld>
  <p:clrMap bg1="lt1" tx1="dk1" bg2="lt2" tx2="dk2" accent1="accent1" accent2="accent2" accent3="accent3" accent4="accent4" accent5="accent5" accent6="accent6" hlink="hlink" folHlink="folHlink"/>
  <p:sldLayoutIdLst>
    <p:sldLayoutId id="2147483957" r:id="rId1"/>
    <p:sldLayoutId id="2147483958" r:id="rId2"/>
    <p:sldLayoutId id="2147483959" r:id="rId3"/>
    <p:sldLayoutId id="2147483960" r:id="rId4"/>
    <p:sldLayoutId id="2147483961" r:id="rId5"/>
    <p:sldLayoutId id="2147483962" r:id="rId6"/>
    <p:sldLayoutId id="2147483963" r:id="rId7"/>
    <p:sldLayoutId id="2147483964" r:id="rId8"/>
    <p:sldLayoutId id="2147483965" r:id="rId9"/>
    <p:sldLayoutId id="2147483966" r:id="rId10"/>
    <p:sldLayoutId id="2147483967" r:id="rId11"/>
    <p:sldLayoutId id="2147483968" r:id="rId12"/>
  </p:sldLayoutIdLst>
  <p:hf sldNum="0"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gif"/><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図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72440" y="6779260"/>
            <a:ext cx="3856535" cy="2791096"/>
          </a:xfrm>
          <a:prstGeom prst="rect">
            <a:avLst/>
          </a:prstGeom>
        </p:spPr>
      </p:pic>
      <p:sp>
        <p:nvSpPr>
          <p:cNvPr id="33" name="角丸四角形 32"/>
          <p:cNvSpPr/>
          <p:nvPr/>
        </p:nvSpPr>
        <p:spPr>
          <a:xfrm>
            <a:off x="3485815" y="-57324"/>
            <a:ext cx="3200400" cy="900677"/>
          </a:xfrm>
          <a:prstGeom prst="roundRect">
            <a:avLst/>
          </a:prstGeom>
          <a:solidFill>
            <a:schemeClr val="accent1">
              <a:lumMod val="60000"/>
              <a:lumOff val="40000"/>
            </a:schemeClr>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p>
        </p:txBody>
      </p:sp>
      <p:sp>
        <p:nvSpPr>
          <p:cNvPr id="16" name="テキスト ボックス 15"/>
          <p:cNvSpPr txBox="1"/>
          <p:nvPr/>
        </p:nvSpPr>
        <p:spPr>
          <a:xfrm flipH="1">
            <a:off x="156876" y="7859134"/>
            <a:ext cx="2632194" cy="1569660"/>
          </a:xfrm>
          <a:prstGeom prst="rect">
            <a:avLst/>
          </a:prstGeom>
          <a:solidFill>
            <a:schemeClr val="accent1">
              <a:lumMod val="75000"/>
            </a:schemeClr>
          </a:solidFill>
          <a:ln>
            <a:solidFill>
              <a:schemeClr val="accent6">
                <a:lumMod val="40000"/>
                <a:lumOff val="60000"/>
              </a:schemeClr>
            </a:solidFill>
          </a:ln>
        </p:spPr>
        <p:style>
          <a:lnRef idx="3">
            <a:schemeClr val="lt1"/>
          </a:lnRef>
          <a:fillRef idx="1">
            <a:schemeClr val="accent6"/>
          </a:fillRef>
          <a:effectRef idx="1">
            <a:schemeClr val="accent6"/>
          </a:effectRef>
          <a:fontRef idx="minor">
            <a:schemeClr val="lt1"/>
          </a:fontRef>
        </p:style>
        <p:txBody>
          <a:bodyPr wrap="square" rtlCol="0">
            <a:spAutoFit/>
          </a:bodyPr>
          <a:lstStyle/>
          <a:p>
            <a:r>
              <a:rPr lang="ja-JP" altLang="en-US" sz="1200" spc="60" dirty="0">
                <a:latin typeface="メイリオ" panose="020B0604030504040204" pitchFamily="50" charset="-128"/>
                <a:ea typeface="メイリオ" panose="020B0604030504040204" pitchFamily="50" charset="-128"/>
                <a:cs typeface="メイリオ" panose="020B0604030504040204" pitchFamily="50" charset="-128"/>
              </a:rPr>
              <a:t>詳しく</a:t>
            </a:r>
            <a:r>
              <a:rPr lang="ja-JP" altLang="en-US" sz="1200" spc="60" dirty="0" smtClean="0">
                <a:latin typeface="メイリオ" panose="020B0604030504040204" pitchFamily="50" charset="-128"/>
                <a:ea typeface="メイリオ" panose="020B0604030504040204" pitchFamily="50" charset="-128"/>
                <a:cs typeface="メイリオ" panose="020B0604030504040204" pitchFamily="50" charset="-128"/>
              </a:rPr>
              <a:t>は</a:t>
            </a:r>
            <a:endParaRPr lang="en-US" altLang="ja-JP" sz="1200" spc="6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200" spc="60" dirty="0" smtClean="0">
                <a:latin typeface="メイリオ" panose="020B0604030504040204" pitchFamily="50" charset="-128"/>
                <a:ea typeface="メイリオ" panose="020B0604030504040204" pitchFamily="50" charset="-128"/>
                <a:cs typeface="メイリオ" panose="020B0604030504040204" pitchFamily="50" charset="-128"/>
              </a:rPr>
              <a:t>KOAN</a:t>
            </a:r>
            <a:r>
              <a:rPr lang="ja-JP" altLang="en-US" sz="1200" spc="60" dirty="0">
                <a:latin typeface="メイリオ" panose="020B0604030504040204" pitchFamily="50" charset="-128"/>
                <a:ea typeface="メイリオ" panose="020B0604030504040204" pitchFamily="50" charset="-128"/>
                <a:cs typeface="メイリオ" panose="020B0604030504040204" pitchFamily="50" charset="-128"/>
              </a:rPr>
              <a:t>外部公開シラバス</a:t>
            </a:r>
            <a:r>
              <a:rPr lang="ja-JP" altLang="en-US" sz="1200" spc="60" dirty="0" smtClean="0">
                <a:latin typeface="メイリオ" panose="020B0604030504040204" pitchFamily="50" charset="-128"/>
                <a:ea typeface="メイリオ" panose="020B0604030504040204" pitchFamily="50" charset="-128"/>
                <a:cs typeface="メイリオ" panose="020B0604030504040204" pitchFamily="50" charset="-128"/>
              </a:rPr>
              <a:t>で</a:t>
            </a:r>
            <a:endParaRPr lang="en-US" altLang="ja-JP" sz="1200" spc="6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spc="60" dirty="0" smtClean="0">
                <a:latin typeface="メイリオ" panose="020B0604030504040204" pitchFamily="50" charset="-128"/>
                <a:ea typeface="メイリオ" panose="020B0604030504040204" pitchFamily="50" charset="-128"/>
                <a:cs typeface="メイリオ" panose="020B0604030504040204" pitchFamily="50" charset="-128"/>
              </a:rPr>
              <a:t>学際</a:t>
            </a:r>
            <a:r>
              <a:rPr lang="ja-JP" altLang="en-US" sz="1200" spc="60" dirty="0">
                <a:latin typeface="メイリオ" panose="020B0604030504040204" pitchFamily="50" charset="-128"/>
                <a:ea typeface="メイリオ" panose="020B0604030504040204" pitchFamily="50" charset="-128"/>
                <a:cs typeface="メイリオ" panose="020B0604030504040204" pitchFamily="50" charset="-128"/>
              </a:rPr>
              <a:t>融合教育科目を確認しよう</a:t>
            </a:r>
            <a:r>
              <a:rPr lang="ja-JP" altLang="en-US" sz="1200" spc="6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spc="6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spc="60"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200" spc="60" dirty="0" smtClean="0">
                <a:latin typeface="メイリオ" panose="020B0604030504040204" pitchFamily="50" charset="-128"/>
                <a:ea typeface="メイリオ" panose="020B0604030504040204" pitchFamily="50" charset="-128"/>
                <a:cs typeface="メイリオ" panose="020B0604030504040204" pitchFamily="50" charset="-128"/>
              </a:rPr>
              <a:t>KOAN</a:t>
            </a:r>
            <a:r>
              <a:rPr lang="ja-JP" altLang="en-US" sz="1200" spc="60" dirty="0" smtClean="0">
                <a:latin typeface="メイリオ" panose="020B0604030504040204" pitchFamily="50" charset="-128"/>
                <a:ea typeface="メイリオ" panose="020B0604030504040204" pitchFamily="50" charset="-128"/>
                <a:cs typeface="メイリオ" panose="020B0604030504040204" pitchFamily="50" charset="-128"/>
              </a:rPr>
              <a:t>公開シラバスはこちら↓</a:t>
            </a:r>
            <a:endParaRPr lang="en-US" altLang="ja-JP" sz="1200" spc="6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spc="60" dirty="0">
              <a:latin typeface="メイリオ" panose="020B0604030504040204" pitchFamily="50" charset="-128"/>
              <a:ea typeface="メイリオ" panose="020B0604030504040204" pitchFamily="50" charset="-128"/>
              <a:cs typeface="メイリオ" panose="020B0604030504040204" pitchFamily="50" charset="-128"/>
            </a:endParaRPr>
          </a:p>
          <a:p>
            <a:endParaRPr lang="ja-JP" altLang="en-US" sz="1200" spc="6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spc="6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spc="6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3" name="テキスト ボックス 22"/>
          <p:cNvSpPr txBox="1"/>
          <p:nvPr/>
        </p:nvSpPr>
        <p:spPr>
          <a:xfrm>
            <a:off x="312348" y="1278422"/>
            <a:ext cx="6373867" cy="430887"/>
          </a:xfrm>
          <a:prstGeom prst="rect">
            <a:avLst/>
          </a:prstGeom>
          <a:noFill/>
        </p:spPr>
        <p:txBody>
          <a:bodyPr wrap="square" rtlCol="0">
            <a:spAutoFit/>
          </a:bodyPr>
          <a:lstStyle/>
          <a:p>
            <a:pPr algn="ctr"/>
            <a:r>
              <a:rPr lang="ja-JP" altLang="en-US" sz="2200" b="1" u="sng" dirty="0" smtClean="0">
                <a:effectLst>
                  <a:outerShdw blurRad="38100" dist="38100" dir="2700000" algn="tl">
                    <a:srgbClr val="000000">
                      <a:alpha val="43137"/>
                    </a:srgbClr>
                  </a:outerShdw>
                </a:effectLst>
                <a:latin typeface="メイリオ" pitchFamily="50" charset="-128"/>
                <a:ea typeface="メイリオ" pitchFamily="50" charset="-128"/>
                <a:cs typeface="メイリオ" pitchFamily="50" charset="-128"/>
              </a:rPr>
              <a:t>学際融合教育科目のご案内</a:t>
            </a:r>
            <a:endParaRPr lang="ja-JP" altLang="en-US" sz="2200" u="sng"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正方形/長方形 13"/>
          <p:cNvSpPr/>
          <p:nvPr/>
        </p:nvSpPr>
        <p:spPr>
          <a:xfrm>
            <a:off x="39636" y="9216488"/>
            <a:ext cx="6477000" cy="11152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問い合わせ先</a:t>
            </a: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大阪大学全学教育推進機構等事務部横断教育係</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  </a:t>
            </a: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06-6850-6652 </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E-mail  </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zenkyo-odankyoiku@office.osaka-u.ac.jp</a:t>
            </a:r>
            <a:endPar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 name="フリーフォーム 16"/>
          <p:cNvSpPr/>
          <p:nvPr/>
        </p:nvSpPr>
        <p:spPr>
          <a:xfrm>
            <a:off x="-710430" y="6046628"/>
            <a:ext cx="3687734" cy="2011648"/>
          </a:xfrm>
          <a:custGeom>
            <a:avLst/>
            <a:gdLst>
              <a:gd name="connsiteX0" fmla="*/ 0 w 5870816"/>
              <a:gd name="connsiteY0" fmla="*/ 130597 h 1305966"/>
              <a:gd name="connsiteX1" fmla="*/ 130597 w 5870816"/>
              <a:gd name="connsiteY1" fmla="*/ 0 h 1305966"/>
              <a:gd name="connsiteX2" fmla="*/ 5740219 w 5870816"/>
              <a:gd name="connsiteY2" fmla="*/ 0 h 1305966"/>
              <a:gd name="connsiteX3" fmla="*/ 5870816 w 5870816"/>
              <a:gd name="connsiteY3" fmla="*/ 130597 h 1305966"/>
              <a:gd name="connsiteX4" fmla="*/ 5870816 w 5870816"/>
              <a:gd name="connsiteY4" fmla="*/ 1175369 h 1305966"/>
              <a:gd name="connsiteX5" fmla="*/ 5740219 w 5870816"/>
              <a:gd name="connsiteY5" fmla="*/ 1305966 h 1305966"/>
              <a:gd name="connsiteX6" fmla="*/ 130597 w 5870816"/>
              <a:gd name="connsiteY6" fmla="*/ 1305966 h 1305966"/>
              <a:gd name="connsiteX7" fmla="*/ 0 w 5870816"/>
              <a:gd name="connsiteY7" fmla="*/ 1175369 h 1305966"/>
              <a:gd name="connsiteX8" fmla="*/ 0 w 5870816"/>
              <a:gd name="connsiteY8" fmla="*/ 130597 h 1305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870816" h="1305966">
                <a:moveTo>
                  <a:pt x="0" y="130597"/>
                </a:moveTo>
                <a:cubicBezTo>
                  <a:pt x="0" y="58470"/>
                  <a:pt x="58470" y="0"/>
                  <a:pt x="130597" y="0"/>
                </a:cubicBezTo>
                <a:lnTo>
                  <a:pt x="5740219" y="0"/>
                </a:lnTo>
                <a:cubicBezTo>
                  <a:pt x="5812346" y="0"/>
                  <a:pt x="5870816" y="58470"/>
                  <a:pt x="5870816" y="130597"/>
                </a:cubicBezTo>
                <a:lnTo>
                  <a:pt x="5870816" y="1175369"/>
                </a:lnTo>
                <a:cubicBezTo>
                  <a:pt x="5870816" y="1247496"/>
                  <a:pt x="5812346" y="1305966"/>
                  <a:pt x="5740219" y="1305966"/>
                </a:cubicBezTo>
                <a:lnTo>
                  <a:pt x="130597" y="1305966"/>
                </a:lnTo>
                <a:cubicBezTo>
                  <a:pt x="58470" y="1305966"/>
                  <a:pt x="0" y="1247496"/>
                  <a:pt x="0" y="1175369"/>
                </a:cubicBezTo>
                <a:lnTo>
                  <a:pt x="0" y="130597"/>
                </a:lnTo>
                <a:close/>
              </a:path>
            </a:pathLst>
          </a:custGeom>
          <a:noFill/>
          <a:ln w="50800" cmpd="thickThi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945000" tIns="34290" rIns="135000" bIns="34290" numCol="1" spcCol="1270" anchor="t" anchorCtr="0">
            <a:noAutofit/>
          </a:bodyPr>
          <a:lstStyle/>
          <a:p>
            <a:pPr marL="285750" indent="-285750" defTabSz="400048">
              <a:spcBef>
                <a:spcPts val="150"/>
              </a:spcBef>
              <a:spcAft>
                <a:spcPts val="150"/>
              </a:spcAft>
              <a:buClr>
                <a:schemeClr val="tx1"/>
              </a:buClr>
              <a:buFont typeface="Wingdings" panose="05000000000000000000" pitchFamily="2" charset="2"/>
              <a:buChar char="l"/>
            </a:pPr>
            <a:r>
              <a:rPr lang="ja-JP" altLang="en-US" sz="1200" dirty="0" smtClean="0">
                <a:solidFill>
                  <a:schemeClr val="tx1"/>
                </a:solidFill>
                <a:latin typeface="メイリオ" pitchFamily="50" charset="-128"/>
                <a:ea typeface="メイリオ" pitchFamily="50" charset="-128"/>
                <a:cs typeface="メイリオ" pitchFamily="50" charset="-128"/>
              </a:rPr>
              <a:t>専門分野以外の知識</a:t>
            </a:r>
            <a:r>
              <a:rPr lang="ja-JP" altLang="en-US" sz="1200" dirty="0">
                <a:solidFill>
                  <a:schemeClr val="tx1"/>
                </a:solidFill>
                <a:latin typeface="メイリオ" pitchFamily="50" charset="-128"/>
                <a:ea typeface="メイリオ" pitchFamily="50" charset="-128"/>
                <a:cs typeface="メイリオ" pitchFamily="50" charset="-128"/>
              </a:rPr>
              <a:t>や能力</a:t>
            </a:r>
            <a:r>
              <a:rPr lang="ja-JP" altLang="en-US" sz="1200" dirty="0" smtClean="0">
                <a:solidFill>
                  <a:schemeClr val="tx1"/>
                </a:solidFill>
                <a:latin typeface="メイリオ" pitchFamily="50" charset="-128"/>
                <a:ea typeface="メイリオ" pitchFamily="50" charset="-128"/>
                <a:cs typeface="メイリオ" pitchFamily="50" charset="-128"/>
              </a:rPr>
              <a:t>を養い、もう一歩社会につながる知に発展させませんか？</a:t>
            </a:r>
            <a:endParaRPr lang="en-US" altLang="ja-JP" sz="1200" dirty="0" smtClean="0">
              <a:solidFill>
                <a:schemeClr val="tx1"/>
              </a:solidFill>
              <a:latin typeface="メイリオ" pitchFamily="50" charset="-128"/>
              <a:ea typeface="メイリオ" pitchFamily="50" charset="-128"/>
              <a:cs typeface="メイリオ" pitchFamily="50" charset="-128"/>
            </a:endParaRPr>
          </a:p>
          <a:p>
            <a:pPr marL="285750" indent="-285750" defTabSz="400048">
              <a:spcBef>
                <a:spcPts val="150"/>
              </a:spcBef>
              <a:spcAft>
                <a:spcPts val="150"/>
              </a:spcAft>
              <a:buClr>
                <a:schemeClr val="tx1"/>
              </a:buClr>
              <a:buFont typeface="Wingdings" panose="05000000000000000000" pitchFamily="2" charset="2"/>
              <a:buChar char="l"/>
            </a:pPr>
            <a:r>
              <a:rPr lang="ja-JP" altLang="en-US" sz="1200" dirty="0" smtClean="0">
                <a:solidFill>
                  <a:schemeClr val="tx1"/>
                </a:solidFill>
                <a:latin typeface="メイリオ" pitchFamily="50" charset="-128"/>
                <a:ea typeface="メイリオ" pitchFamily="50" charset="-128"/>
                <a:cs typeface="メイリオ" pitchFamily="50" charset="-128"/>
              </a:rPr>
              <a:t>自分とは異なる専門知識を持つ学生と交流できる機会です！</a:t>
            </a:r>
            <a:endParaRPr lang="en-US" altLang="ja-JP" sz="1200" dirty="0" smtClean="0">
              <a:solidFill>
                <a:schemeClr val="tx1"/>
              </a:solidFill>
              <a:latin typeface="メイリオ" pitchFamily="50" charset="-128"/>
              <a:ea typeface="メイリオ" pitchFamily="50" charset="-128"/>
              <a:cs typeface="メイリオ" pitchFamily="50" charset="-128"/>
            </a:endParaRPr>
          </a:p>
          <a:p>
            <a:pPr marL="285750" indent="-285750" defTabSz="400048">
              <a:spcBef>
                <a:spcPts val="150"/>
              </a:spcBef>
              <a:spcAft>
                <a:spcPts val="150"/>
              </a:spcAft>
              <a:buClr>
                <a:schemeClr val="tx1"/>
              </a:buClr>
              <a:buFont typeface="Wingdings" panose="05000000000000000000" pitchFamily="2" charset="2"/>
              <a:buChar char="l"/>
            </a:pPr>
            <a:r>
              <a:rPr lang="ja-JP" altLang="en-US" sz="1200" dirty="0" smtClean="0">
                <a:solidFill>
                  <a:schemeClr val="tx1"/>
                </a:solidFill>
                <a:latin typeface="メイリオ" pitchFamily="50" charset="-128"/>
                <a:ea typeface="メイリオ" pitchFamily="50" charset="-128"/>
                <a:cs typeface="メイリオ" pitchFamily="50" charset="-128"/>
              </a:rPr>
              <a:t>必修単位「高度教養教育科目」として認定されている場合があります。所属教務担当係にご確認ください。</a:t>
            </a:r>
            <a:endParaRPr lang="en-US" altLang="ja-JP" sz="1200" dirty="0" smtClean="0">
              <a:solidFill>
                <a:schemeClr val="tx1"/>
              </a:solidFill>
              <a:latin typeface="メイリオ" pitchFamily="50" charset="-128"/>
              <a:ea typeface="メイリオ" pitchFamily="50" charset="-128"/>
              <a:cs typeface="メイリオ" pitchFamily="50" charset="-128"/>
            </a:endParaRPr>
          </a:p>
          <a:p>
            <a:pPr marL="285750" indent="-285750" defTabSz="400048">
              <a:spcBef>
                <a:spcPts val="150"/>
              </a:spcBef>
              <a:spcAft>
                <a:spcPts val="150"/>
              </a:spcAft>
              <a:buClr>
                <a:schemeClr val="tx1"/>
              </a:buClr>
              <a:buFont typeface="Wingdings" panose="05000000000000000000" pitchFamily="2" charset="2"/>
              <a:buChar char="l"/>
            </a:pPr>
            <a:endParaRPr lang="en-US" altLang="ja-JP" sz="1200" dirty="0" smtClean="0">
              <a:solidFill>
                <a:schemeClr val="tx1"/>
              </a:solidFill>
              <a:latin typeface="メイリオ" pitchFamily="50" charset="-128"/>
              <a:ea typeface="メイリオ" pitchFamily="50" charset="-128"/>
              <a:cs typeface="メイリオ" pitchFamily="50" charset="-128"/>
            </a:endParaRPr>
          </a:p>
        </p:txBody>
      </p:sp>
      <p:sp>
        <p:nvSpPr>
          <p:cNvPr id="32" name="正方形/長方形 31"/>
          <p:cNvSpPr/>
          <p:nvPr/>
        </p:nvSpPr>
        <p:spPr>
          <a:xfrm>
            <a:off x="3335113" y="268305"/>
            <a:ext cx="3429000" cy="369332"/>
          </a:xfrm>
          <a:prstGeom prst="rect">
            <a:avLst/>
          </a:prstGeom>
        </p:spPr>
        <p:txBody>
          <a:bodyPr>
            <a:spAutoFit/>
          </a:bodyPr>
          <a:lstStyle/>
          <a:p>
            <a:pPr lvl="0" algn="ctr" eaLnBrk="0" fontAlgn="base" hangingPunct="0">
              <a:spcAft>
                <a:spcPct val="0"/>
              </a:spcAft>
              <a:defRPr/>
            </a:pPr>
            <a:r>
              <a:rPr lang="ja-JP" altLang="en-US" b="1" dirty="0" smtClean="0">
                <a:effectLst>
                  <a:glow rad="101600">
                    <a:prstClr val="white"/>
                  </a:glow>
                </a:effectLst>
                <a:latin typeface="メイリオ" pitchFamily="50" charset="-128"/>
                <a:ea typeface="メイリオ" pitchFamily="50" charset="-128"/>
                <a:cs typeface="メイリオ" pitchFamily="50" charset="-128"/>
              </a:rPr>
              <a:t>大学院学生向け情報</a:t>
            </a:r>
            <a:endParaRPr lang="en-US" altLang="ja-JP" b="1" dirty="0">
              <a:effectLst>
                <a:glow rad="101600">
                  <a:prstClr val="white"/>
                </a:glow>
              </a:effectLst>
              <a:latin typeface="メイリオ" pitchFamily="50" charset="-128"/>
              <a:ea typeface="メイリオ" pitchFamily="50" charset="-128"/>
              <a:cs typeface="メイリオ" pitchFamily="50" charset="-128"/>
            </a:endParaRPr>
          </a:p>
        </p:txBody>
      </p:sp>
      <p:grpSp>
        <p:nvGrpSpPr>
          <p:cNvPr id="45" name="図形グループ 44"/>
          <p:cNvGrpSpPr/>
          <p:nvPr/>
        </p:nvGrpSpPr>
        <p:grpSpPr>
          <a:xfrm>
            <a:off x="156876" y="3179084"/>
            <a:ext cx="4974677" cy="2717615"/>
            <a:chOff x="248339" y="6397964"/>
            <a:chExt cx="4019527" cy="3451193"/>
          </a:xfrm>
        </p:grpSpPr>
        <p:sp>
          <p:nvSpPr>
            <p:cNvPr id="43" name="角丸四角形 42"/>
            <p:cNvSpPr/>
            <p:nvPr/>
          </p:nvSpPr>
          <p:spPr>
            <a:xfrm>
              <a:off x="248339" y="6397964"/>
              <a:ext cx="4019527" cy="3451193"/>
            </a:xfrm>
            <a:prstGeom prst="roundRect">
              <a:avLst>
                <a:gd name="adj" fmla="val 5316"/>
              </a:avLst>
            </a:prstGeom>
            <a:solidFill>
              <a:schemeClr val="bg1"/>
            </a:solidFill>
            <a:ln>
              <a:solidFill>
                <a:schemeClr val="accent6">
                  <a:lumMod val="75000"/>
                </a:schemeClr>
              </a:solid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p>
          </p:txBody>
        </p:sp>
        <p:sp>
          <p:nvSpPr>
            <p:cNvPr id="15" name="角丸四角形 14"/>
            <p:cNvSpPr/>
            <p:nvPr/>
          </p:nvSpPr>
          <p:spPr>
            <a:xfrm>
              <a:off x="624482" y="6751664"/>
              <a:ext cx="3427231" cy="1199959"/>
            </a:xfrm>
            <a:prstGeom prst="roundRect">
              <a:avLst/>
            </a:prstGeom>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rtlCol="0" anchor="ctr"/>
            <a:lstStyle/>
            <a:p>
              <a:pPr>
                <a:spcBef>
                  <a:spcPts val="600"/>
                </a:spcBef>
              </a:pPr>
              <a:r>
                <a:rPr lang="ja-JP" altLang="en-US" sz="1600" b="1" dirty="0" smtClean="0">
                  <a:solidFill>
                    <a:schemeClr val="accent2">
                      <a:lumMod val="50000"/>
                    </a:schemeClr>
                  </a:solidFill>
                  <a:effectLst>
                    <a:glow rad="101600">
                      <a:schemeClr val="accent2">
                        <a:satMod val="175000"/>
                        <a:alpha val="40000"/>
                      </a:schemeClr>
                    </a:glow>
                  </a:effectLst>
                  <a:latin typeface="メイリオ" panose="020B0604030504040204" pitchFamily="50" charset="-128"/>
                  <a:ea typeface="メイリオ" panose="020B0604030504040204" pitchFamily="50" charset="-128"/>
                  <a:cs typeface="メイリオ" panose="020B0604030504040204" pitchFamily="50" charset="-128"/>
                </a:rPr>
                <a:t>「現代キャリアデザイン論」</a:t>
              </a:r>
              <a:endParaRPr lang="en-US" altLang="ja-JP" sz="1600" b="1" dirty="0" smtClean="0">
                <a:solidFill>
                  <a:schemeClr val="accent2">
                    <a:lumMod val="50000"/>
                  </a:schemeClr>
                </a:solidFill>
                <a:effectLst>
                  <a:glow rad="101600">
                    <a:schemeClr val="accent2">
                      <a:satMod val="175000"/>
                      <a:alpha val="40000"/>
                    </a:schemeClr>
                  </a:glow>
                </a:effectLst>
                <a:latin typeface="メイリオ" panose="020B0604030504040204" pitchFamily="50" charset="-128"/>
                <a:ea typeface="メイリオ" panose="020B0604030504040204" pitchFamily="50" charset="-128"/>
                <a:cs typeface="メイリオ" panose="020B0604030504040204" pitchFamily="50" charset="-128"/>
              </a:endParaRPr>
            </a:p>
            <a:p>
              <a:pPr>
                <a:spcBef>
                  <a:spcPts val="600"/>
                </a:spcBef>
              </a:pP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大学での学びを今後の進路や人生設計に活かしたいと考えている全ての学生におすすめ！</a:t>
              </a:r>
              <a:endParaRPr kumimoji="1" lang="ja-JP" altLang="en-US" sz="1200" dirty="0">
                <a:solidFill>
                  <a:schemeClr val="tx1"/>
                </a:solidFill>
              </a:endParaRPr>
            </a:p>
          </p:txBody>
        </p:sp>
        <p:grpSp>
          <p:nvGrpSpPr>
            <p:cNvPr id="37" name="図形グループ 36"/>
            <p:cNvGrpSpPr/>
            <p:nvPr/>
          </p:nvGrpSpPr>
          <p:grpSpPr>
            <a:xfrm>
              <a:off x="624482" y="8185765"/>
              <a:ext cx="3412350" cy="1565989"/>
              <a:chOff x="676510" y="8112493"/>
              <a:chExt cx="3412350" cy="1565989"/>
            </a:xfrm>
          </p:grpSpPr>
          <p:sp>
            <p:nvSpPr>
              <p:cNvPr id="2" name="角丸四角形 1"/>
              <p:cNvSpPr/>
              <p:nvPr/>
            </p:nvSpPr>
            <p:spPr>
              <a:xfrm>
                <a:off x="676510" y="8112493"/>
                <a:ext cx="3412350" cy="1174457"/>
              </a:xfrm>
              <a:prstGeom prst="roundRect">
                <a:avLst/>
              </a:prstGeom>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rtlCol="0" anchor="ctr"/>
              <a:lstStyle/>
              <a:p>
                <a:r>
                  <a:rPr lang="ja-JP" altLang="en-US" sz="1400" b="1" dirty="0" smtClean="0">
                    <a:solidFill>
                      <a:schemeClr val="accent2">
                        <a:lumMod val="50000"/>
                      </a:schemeClr>
                    </a:solidFill>
                    <a:effectLst>
                      <a:glow rad="101600">
                        <a:schemeClr val="accent2">
                          <a:satMod val="175000"/>
                          <a:alpha val="40000"/>
                        </a:schemeClr>
                      </a:glow>
                    </a:effectLst>
                    <a:latin typeface="メイリオ" panose="020B0604030504040204" pitchFamily="50" charset="-128"/>
                    <a:ea typeface="メイリオ" panose="020B0604030504040204" pitchFamily="50" charset="-128"/>
                    <a:cs typeface="メイリオ" panose="020B0604030504040204" pitchFamily="50" charset="-128"/>
                  </a:rPr>
                  <a:t>「学術的文章の作法とその指導</a:t>
                </a:r>
                <a:r>
                  <a:rPr lang="ja-JP" altLang="en-US" sz="1600" b="1" dirty="0" smtClean="0">
                    <a:solidFill>
                      <a:schemeClr val="accent2">
                        <a:lumMod val="50000"/>
                      </a:schemeClr>
                    </a:solidFill>
                    <a:effectLst>
                      <a:glow rad="101600">
                        <a:schemeClr val="accent2">
                          <a:satMod val="175000"/>
                          <a:alpha val="40000"/>
                        </a:schemeClr>
                      </a:glow>
                    </a:effectLst>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600" b="1" dirty="0" smtClean="0">
                  <a:solidFill>
                    <a:schemeClr val="accent2">
                      <a:lumMod val="50000"/>
                    </a:schemeClr>
                  </a:solidFill>
                  <a:effectLst>
                    <a:glow rad="101600">
                      <a:schemeClr val="accent2">
                        <a:satMod val="175000"/>
                        <a:alpha val="40000"/>
                      </a:schemeClr>
                    </a:glow>
                  </a:effectLst>
                  <a:latin typeface="メイリオ" panose="020B0604030504040204" pitchFamily="50" charset="-128"/>
                  <a:ea typeface="メイリオ" panose="020B0604030504040204" pitchFamily="50" charset="-128"/>
                  <a:cs typeface="メイリオ" panose="020B0604030504040204" pitchFamily="50" charset="-128"/>
                </a:endParaRPr>
              </a:p>
              <a:p>
                <a:pPr>
                  <a:spcBef>
                    <a:spcPts val="600"/>
                  </a:spcBef>
                </a:pPr>
                <a:r>
                  <a:rPr kumimoji="1"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大学教員を目指している方だけでなく、論理的かつ説得力に富む文章を書く力を身に付けたい方にもおすすめ！</a:t>
                </a:r>
                <a:endPar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4" name="正方形/長方形 33"/>
              <p:cNvSpPr/>
              <p:nvPr/>
            </p:nvSpPr>
            <p:spPr>
              <a:xfrm>
                <a:off x="2727181" y="9401483"/>
                <a:ext cx="1261885" cy="276999"/>
              </a:xfrm>
              <a:prstGeom prst="rect">
                <a:avLst/>
              </a:prstGeom>
            </p:spPr>
            <p:txBody>
              <a:bodyPr wrap="none">
                <a:spAutoFit/>
              </a:bodyPr>
              <a:lstStyle/>
              <a:p>
                <a:r>
                  <a:rPr lang="en-US" altLang="ja-JP" sz="1200" b="1"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smtClean="0">
                    <a:effectLst/>
                    <a:latin typeface="メイリオ" panose="020B0604030504040204" pitchFamily="50" charset="-128"/>
                    <a:ea typeface="メイリオ" panose="020B0604030504040204" pitchFamily="50" charset="-128"/>
                    <a:cs typeface="メイリオ" panose="020B0604030504040204" pitchFamily="50" charset="-128"/>
                  </a:rPr>
                  <a:t>大学院生対象</a:t>
                </a:r>
                <a:endParaRPr lang="ja-JP" altLang="en-US" sz="1200" dirty="0">
                  <a:effectLst/>
                </a:endParaRPr>
              </a:p>
            </p:txBody>
          </p:sp>
        </p:grpSp>
      </p:grpSp>
      <p:grpSp>
        <p:nvGrpSpPr>
          <p:cNvPr id="48" name="図形グループ 47"/>
          <p:cNvGrpSpPr/>
          <p:nvPr/>
        </p:nvGrpSpPr>
        <p:grpSpPr>
          <a:xfrm>
            <a:off x="303370" y="2627702"/>
            <a:ext cx="3479364" cy="526527"/>
            <a:chOff x="166371" y="5116512"/>
            <a:chExt cx="3386923" cy="457201"/>
          </a:xfrm>
        </p:grpSpPr>
        <p:sp>
          <p:nvSpPr>
            <p:cNvPr id="46" name="ホームベース 45"/>
            <p:cNvSpPr/>
            <p:nvPr/>
          </p:nvSpPr>
          <p:spPr>
            <a:xfrm rot="5400000">
              <a:off x="1752600" y="3876329"/>
              <a:ext cx="457201" cy="2937568"/>
            </a:xfrm>
            <a:prstGeom prst="homePlate">
              <a:avLst>
                <a:gd name="adj" fmla="val 24389"/>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kumimoji="1" lang="ja-JP" altLang="en-US"/>
            </a:p>
          </p:txBody>
        </p:sp>
        <p:sp>
          <p:nvSpPr>
            <p:cNvPr id="47" name="正方形/長方形 46"/>
            <p:cNvSpPr/>
            <p:nvPr/>
          </p:nvSpPr>
          <p:spPr>
            <a:xfrm>
              <a:off x="166371" y="5218638"/>
              <a:ext cx="3386923" cy="267253"/>
            </a:xfrm>
            <a:prstGeom prst="rect">
              <a:avLst/>
            </a:prstGeom>
          </p:spPr>
          <p:txBody>
            <a:bodyPr wrap="square">
              <a:spAutoFit/>
            </a:bodyPr>
            <a:lstStyle/>
            <a:p>
              <a:pPr algn="ctr"/>
              <a:r>
                <a:rPr kumimoji="1"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例えば、こんな科目があるんです！</a:t>
              </a:r>
              <a:endPar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35" name="テキスト ボックス 34"/>
          <p:cNvSpPr txBox="1"/>
          <p:nvPr/>
        </p:nvSpPr>
        <p:spPr>
          <a:xfrm flipH="1">
            <a:off x="176845" y="1642808"/>
            <a:ext cx="6653183" cy="1015663"/>
          </a:xfrm>
          <a:prstGeom prst="rect">
            <a:avLst/>
          </a:prstGeom>
          <a:noFill/>
        </p:spPr>
        <p:txBody>
          <a:bodyPr wrap="square" rtlCol="0">
            <a:spAutoFit/>
          </a:bodyPr>
          <a:lstStyle/>
          <a:p>
            <a:endParaRPr lang="en-US" altLang="ja-JP" sz="1400" dirty="0" smtClean="0">
              <a:solidFill>
                <a:srgbClr val="FF330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春、夏、春・夏学期、通年科目履修登録期間</a:t>
            </a:r>
            <a:endParaRPr lang="en-US" altLang="ja-JP" sz="16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r>
              <a:rPr lang="zh-TW" altLang="en-US" sz="16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４月６日</a:t>
            </a:r>
            <a:r>
              <a:rPr lang="zh-TW" altLang="en-US" sz="16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（土）１９時</a:t>
            </a:r>
            <a:r>
              <a:rPr lang="zh-TW" altLang="en-US" sz="16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００分</a:t>
            </a:r>
            <a:r>
              <a:rPr lang="ja-JP" altLang="en-US" sz="16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a:t>
            </a:r>
            <a:r>
              <a:rPr lang="zh-TW" altLang="en-US" sz="16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zh-TW" altLang="en-US" sz="16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４月１５日（月）１３時００分</a:t>
            </a:r>
            <a:endParaRPr lang="en-US" altLang="ja-JP" sz="16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4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6" name="図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6845" y="213185"/>
            <a:ext cx="2800458" cy="662040"/>
          </a:xfrm>
          <a:prstGeom prst="rect">
            <a:avLst/>
          </a:prstGeom>
        </p:spPr>
      </p:pic>
      <p:pic>
        <p:nvPicPr>
          <p:cNvPr id="3" name="図 2"/>
          <p:cNvPicPr>
            <a:picLocks noChangeAspect="1"/>
          </p:cNvPicPr>
          <p:nvPr/>
        </p:nvPicPr>
        <p:blipFill>
          <a:blip r:embed="rId5"/>
          <a:stretch>
            <a:fillRect/>
          </a:stretch>
        </p:blipFill>
        <p:spPr>
          <a:xfrm>
            <a:off x="500755" y="8736297"/>
            <a:ext cx="632682" cy="632682"/>
          </a:xfrm>
          <a:prstGeom prst="rect">
            <a:avLst/>
          </a:prstGeom>
        </p:spPr>
      </p:pic>
      <p:grpSp>
        <p:nvGrpSpPr>
          <p:cNvPr id="31" name="図形グループ 30"/>
          <p:cNvGrpSpPr/>
          <p:nvPr/>
        </p:nvGrpSpPr>
        <p:grpSpPr>
          <a:xfrm>
            <a:off x="4634663" y="3462125"/>
            <a:ext cx="2051552" cy="2031308"/>
            <a:chOff x="8997049" y="2256354"/>
            <a:chExt cx="2252157" cy="2091654"/>
          </a:xfrm>
          <a:solidFill>
            <a:schemeClr val="accent4">
              <a:lumMod val="60000"/>
              <a:lumOff val="40000"/>
            </a:schemeClr>
          </a:solidFill>
        </p:grpSpPr>
        <p:sp>
          <p:nvSpPr>
            <p:cNvPr id="28" name="星 16 27"/>
            <p:cNvSpPr/>
            <p:nvPr/>
          </p:nvSpPr>
          <p:spPr>
            <a:xfrm>
              <a:off x="8997049" y="2256354"/>
              <a:ext cx="2252157" cy="2091654"/>
            </a:xfrm>
            <a:prstGeom prst="star16">
              <a:avLst/>
            </a:prstGeom>
            <a:solidFill>
              <a:srgbClr val="E28C00"/>
            </a:solidFill>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sz="1400"/>
            </a:p>
          </p:txBody>
        </p:sp>
        <p:sp>
          <p:nvSpPr>
            <p:cNvPr id="29" name="正方形/長方形 28"/>
            <p:cNvSpPr/>
            <p:nvPr/>
          </p:nvSpPr>
          <p:spPr>
            <a:xfrm>
              <a:off x="9285586" y="2882824"/>
              <a:ext cx="1539414" cy="867189"/>
            </a:xfrm>
            <a:prstGeom prst="rect">
              <a:avLst/>
            </a:prstGeom>
            <a:noFill/>
          </p:spPr>
          <p:txBody>
            <a:bodyPr wrap="square">
              <a:spAutoFit/>
            </a:bodyPr>
            <a:lstStyle/>
            <a:p>
              <a:pPr algn="ctr"/>
              <a:r>
                <a:rPr lang="ja-JP" altLang="en-US" sz="1600"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メイリオ" panose="020B0604030504040204" pitchFamily="50" charset="-128"/>
                  <a:ea typeface="メイリオ" panose="020B0604030504040204" pitchFamily="50" charset="-128"/>
                  <a:cs typeface="メイリオ" panose="020B0604030504040204" pitchFamily="50" charset="-128"/>
                </a:rPr>
                <a:t>学び残したことはありませんか？</a:t>
              </a:r>
              <a:endParaRPr lang="ja-JP" altLang="en-US" sz="1600" b="1"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grpSp>
      <p:sp>
        <p:nvSpPr>
          <p:cNvPr id="40" name="角丸四角形 39"/>
          <p:cNvSpPr/>
          <p:nvPr/>
        </p:nvSpPr>
        <p:spPr>
          <a:xfrm rot="20663976">
            <a:off x="4745771" y="3546677"/>
            <a:ext cx="2307632" cy="526233"/>
          </a:xfrm>
          <a:prstGeom prst="roundRect">
            <a:avLst>
              <a:gd name="adj" fmla="val 50000"/>
            </a:avLst>
          </a:prstGeom>
          <a:noFill/>
          <a:ln w="47625" cmpd="thickThin">
            <a:no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2400" b="1" dirty="0"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チャンス</a:t>
            </a:r>
            <a:endParaRPr lang="en-US" altLang="ja-JP" sz="2400" b="1" dirty="0" smtClean="0">
              <a:solidFill>
                <a:srgbClr val="FF6600"/>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2400" b="1" dirty="0" smtClean="0">
              <a:solidFill>
                <a:srgbClr val="FF6600"/>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39" name="図 38" descr="ワニ博士_ポイント01.png"/>
          <p:cNvPicPr>
            <a:picLocks noChangeAspect="1"/>
          </p:cNvPicPr>
          <p:nvPr/>
        </p:nvPicPr>
        <p:blipFill>
          <a:blip r:embed="rId6"/>
          <a:stretch>
            <a:fillRect/>
          </a:stretch>
        </p:blipFill>
        <p:spPr>
          <a:xfrm>
            <a:off x="4853317" y="5164068"/>
            <a:ext cx="1046270" cy="1465262"/>
          </a:xfrm>
          <a:prstGeom prst="rect">
            <a:avLst/>
          </a:prstGeom>
        </p:spPr>
      </p:pic>
      <p:pic>
        <p:nvPicPr>
          <p:cNvPr id="10" name="図 9"/>
          <p:cNvPicPr>
            <a:picLocks noChangeAspect="1"/>
          </p:cNvPicPr>
          <p:nvPr/>
        </p:nvPicPr>
        <p:blipFill rotWithShape="1">
          <a:blip r:embed="rId7"/>
          <a:srcRect r="54681"/>
          <a:stretch/>
        </p:blipFill>
        <p:spPr>
          <a:xfrm>
            <a:off x="3160369" y="7503500"/>
            <a:ext cx="2788912" cy="1765026"/>
          </a:xfrm>
          <a:prstGeom prst="rect">
            <a:avLst/>
          </a:prstGeom>
        </p:spPr>
      </p:pic>
      <p:pic>
        <p:nvPicPr>
          <p:cNvPr id="18" name="図 17" descr="Pericle, l'età classica"/>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rot="20340517">
            <a:off x="3375566" y="8607893"/>
            <a:ext cx="392967" cy="298654"/>
          </a:xfrm>
          <a:prstGeom prst="rect">
            <a:avLst/>
          </a:prstGeom>
        </p:spPr>
      </p:pic>
      <p:sp>
        <p:nvSpPr>
          <p:cNvPr id="11" name="正方形/長方形 10"/>
          <p:cNvSpPr/>
          <p:nvPr/>
        </p:nvSpPr>
        <p:spPr>
          <a:xfrm>
            <a:off x="2916797" y="7071694"/>
            <a:ext cx="3894478" cy="369332"/>
          </a:xfrm>
          <a:prstGeom prst="rect">
            <a:avLst/>
          </a:prstGeom>
          <a:noFill/>
        </p:spPr>
        <p:txBody>
          <a:bodyPr wrap="square" lIns="91440" tIns="45720" rIns="91440" bIns="45720">
            <a:spAutoFit/>
          </a:bodyPr>
          <a:lstStyle/>
          <a:p>
            <a:pPr algn="ctr"/>
            <a:r>
              <a:rPr lang="ja-JP" altLang="en-US" spc="300" dirty="0" smtClean="0">
                <a:ln w="0"/>
                <a:solidFill>
                  <a:schemeClr val="bg1"/>
                </a:solidFill>
                <a:effectLst>
                  <a:glow rad="228600">
                    <a:schemeClr val="accent1">
                      <a:satMod val="175000"/>
                      <a:alpha val="40000"/>
                    </a:schemeClr>
                  </a:glow>
                  <a:outerShdw blurRad="38100" dist="25400" dir="5400000" algn="ctr" rotWithShape="0">
                    <a:srgbClr val="6E747A">
                      <a:alpha val="43000"/>
                    </a:srgbClr>
                  </a:outerShdw>
                </a:effectLst>
                <a:latin typeface="メイリオ" panose="020B0604030504040204" pitchFamily="50" charset="-128"/>
                <a:ea typeface="メイリオ" panose="020B0604030504040204" pitchFamily="50" charset="-128"/>
                <a:cs typeface="メイリオ" panose="020B0604030504040204" pitchFamily="50" charset="-128"/>
              </a:rPr>
              <a:t>学際融合教育科目履修</a:t>
            </a:r>
            <a:r>
              <a:rPr lang="ja-JP" altLang="en-US" spc="300" dirty="0" smtClean="0">
                <a:ln w="0"/>
                <a:solidFill>
                  <a:schemeClr val="bg1"/>
                </a:solidFill>
                <a:effectLst>
                  <a:glow rad="228600">
                    <a:schemeClr val="accent1">
                      <a:satMod val="175000"/>
                      <a:alpha val="40000"/>
                    </a:schemeClr>
                  </a:glow>
                  <a:outerShdw blurRad="38100" dist="25400" dir="5400000" algn="ctr" rotWithShape="0">
                    <a:srgbClr val="6E747A">
                      <a:alpha val="43000"/>
                    </a:srgbClr>
                  </a:outerShdw>
                </a:effectLst>
                <a:latin typeface="メイリオ" panose="020B0604030504040204" pitchFamily="50" charset="-128"/>
                <a:ea typeface="メイリオ" panose="020B0604030504040204" pitchFamily="50" charset="-128"/>
                <a:cs typeface="メイリオ" panose="020B0604030504040204" pitchFamily="50" charset="-128"/>
              </a:rPr>
              <a:t>方法</a:t>
            </a:r>
            <a:endParaRPr lang="ja-JP" altLang="en-US" spc="300" dirty="0">
              <a:ln w="0"/>
              <a:solidFill>
                <a:schemeClr val="bg1"/>
              </a:solidFill>
              <a:effectLst>
                <a:glow rad="228600">
                  <a:schemeClr val="accent1">
                    <a:satMod val="175000"/>
                    <a:alpha val="40000"/>
                  </a:schemeClr>
                </a:glow>
                <a:outerShdw blurRad="38100" dist="25400" dir="5400000" algn="ctr" rotWithShape="0">
                  <a:srgbClr val="6E747A">
                    <a:alpha val="43000"/>
                  </a:srgbClr>
                </a:outerShdw>
              </a:effectLst>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9" name="図 18"/>
          <p:cNvPicPr>
            <a:picLocks noChangeAspect="1"/>
          </p:cNvPicPr>
          <p:nvPr/>
        </p:nvPicPr>
        <p:blipFill rotWithShape="1">
          <a:blip r:embed="rId9"/>
          <a:srcRect r="48343" b="31780"/>
          <a:stretch/>
        </p:blipFill>
        <p:spPr>
          <a:xfrm>
            <a:off x="4566847" y="7419889"/>
            <a:ext cx="1923853" cy="1777366"/>
          </a:xfrm>
          <a:prstGeom prst="rect">
            <a:avLst/>
          </a:prstGeom>
        </p:spPr>
      </p:pic>
      <p:sp>
        <p:nvSpPr>
          <p:cNvPr id="13" name="左カーブ矢印 12"/>
          <p:cNvSpPr/>
          <p:nvPr/>
        </p:nvSpPr>
        <p:spPr>
          <a:xfrm rot="17004262">
            <a:off x="4473498" y="7627190"/>
            <a:ext cx="684043" cy="1491951"/>
          </a:xfrm>
          <a:prstGeom prst="curvedLeftArrow">
            <a:avLst>
              <a:gd name="adj1" fmla="val 25000"/>
              <a:gd name="adj2" fmla="val 51004"/>
              <a:gd name="adj3" fmla="val 25000"/>
            </a:avLst>
          </a:prstGeom>
          <a:solidFill>
            <a:srgbClr val="FF3300"/>
          </a:solidFill>
          <a:ln>
            <a:solidFill>
              <a:srgbClr val="FF66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pic>
        <p:nvPicPr>
          <p:cNvPr id="38" name="図 37" descr="Pericle, l'età classica"/>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rot="20340517">
            <a:off x="4855972" y="8875519"/>
            <a:ext cx="392967" cy="298654"/>
          </a:xfrm>
          <a:prstGeom prst="rect">
            <a:avLst/>
          </a:prstGeom>
        </p:spPr>
      </p:pic>
    </p:spTree>
    <p:extLst>
      <p:ext uri="{BB962C8B-B14F-4D97-AF65-F5344CB8AC3E}">
        <p14:creationId xmlns:p14="http://schemas.microsoft.com/office/powerpoint/2010/main" val="1560824639"/>
      </p:ext>
    </p:extLst>
  </p:cSld>
  <p:clrMapOvr>
    <a:masterClrMapping/>
  </p:clrMapOvr>
  <mc:AlternateContent xmlns:mc="http://schemas.openxmlformats.org/markup-compatibility/2006" xmlns:p14="http://schemas.microsoft.com/office/powerpoint/2010/main">
    <mc:Choice Requires="p14">
      <p:transition p14:dur="10"/>
    </mc:Choice>
    <mc:Fallback xmlns:mv="urn:schemas-microsoft-com:mac:vml" xmlns="">
      <p:transition/>
    </mc:Fallback>
  </mc:AlternateContent>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3485</TotalTime>
  <Words>195</Words>
  <Application>Microsoft Office PowerPoint</Application>
  <PresentationFormat>ユーザー設定</PresentationFormat>
  <Paragraphs>27</Paragraphs>
  <Slides>1</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vt:i4>
      </vt:variant>
    </vt:vector>
  </HeadingPairs>
  <TitlesOfParts>
    <vt:vector size="10" baseType="lpstr">
      <vt:lpstr>ＭＳ Ｐゴシック</vt:lpstr>
      <vt:lpstr>メイリオ</vt:lpstr>
      <vt:lpstr>游ゴシック</vt:lpstr>
      <vt:lpstr>游ゴシック Light</vt:lpstr>
      <vt:lpstr>Arial</vt:lpstr>
      <vt:lpstr>Calibri</vt:lpstr>
      <vt:lpstr>Calibri Light</vt:lpstr>
      <vt:lpstr>Wingdings</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高度教養PRポスター</dc:title>
  <dc:creator>YamanouchiFMV</dc:creator>
  <cp:lastModifiedBy>谷　真由美</cp:lastModifiedBy>
  <cp:revision>263</cp:revision>
  <cp:lastPrinted>2019-03-29T02:51:34Z</cp:lastPrinted>
  <dcterms:created xsi:type="dcterms:W3CDTF">2015-01-28T10:25:39Z</dcterms:created>
  <dcterms:modified xsi:type="dcterms:W3CDTF">2019-03-29T02:55:02Z</dcterms:modified>
</cp:coreProperties>
</file>