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5569-695D-4669-9556-4F9FC9830C43}" type="datetimeFigureOut">
              <a:rPr kumimoji="1" lang="ja-JP" altLang="en-US" smtClean="0"/>
              <a:t>2018/7/11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6D64-0BC9-48CE-A3D0-B3FAE25A5A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657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5569-695D-4669-9556-4F9FC9830C43}" type="datetimeFigureOut">
              <a:rPr kumimoji="1" lang="ja-JP" altLang="en-US" smtClean="0"/>
              <a:t>2018/7/11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6D64-0BC9-48CE-A3D0-B3FAE25A5A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317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5569-695D-4669-9556-4F9FC9830C43}" type="datetimeFigureOut">
              <a:rPr kumimoji="1" lang="ja-JP" altLang="en-US" smtClean="0"/>
              <a:t>2018/7/11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6D64-0BC9-48CE-A3D0-B3FAE25A5A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061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5569-695D-4669-9556-4F9FC9830C43}" type="datetimeFigureOut">
              <a:rPr kumimoji="1" lang="ja-JP" altLang="en-US" smtClean="0"/>
              <a:t>2018/7/11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6D64-0BC9-48CE-A3D0-B3FAE25A5A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280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5569-695D-4669-9556-4F9FC9830C43}" type="datetimeFigureOut">
              <a:rPr kumimoji="1" lang="ja-JP" altLang="en-US" smtClean="0"/>
              <a:t>2018/7/11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6D64-0BC9-48CE-A3D0-B3FAE25A5A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2560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5569-695D-4669-9556-4F9FC9830C43}" type="datetimeFigureOut">
              <a:rPr kumimoji="1" lang="ja-JP" altLang="en-US" smtClean="0"/>
              <a:t>2018/7/11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6D64-0BC9-48CE-A3D0-B3FAE25A5A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758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5569-695D-4669-9556-4F9FC9830C43}" type="datetimeFigureOut">
              <a:rPr kumimoji="1" lang="ja-JP" altLang="en-US" smtClean="0"/>
              <a:t>2018/7/11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6D64-0BC9-48CE-A3D0-B3FAE25A5A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0036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5569-695D-4669-9556-4F9FC9830C43}" type="datetimeFigureOut">
              <a:rPr kumimoji="1" lang="ja-JP" altLang="en-US" smtClean="0"/>
              <a:t>2018/7/11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6D64-0BC9-48CE-A3D0-B3FAE25A5A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968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5569-695D-4669-9556-4F9FC9830C43}" type="datetimeFigureOut">
              <a:rPr kumimoji="1" lang="ja-JP" altLang="en-US" smtClean="0"/>
              <a:t>2018/7/11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6D64-0BC9-48CE-A3D0-B3FAE25A5A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420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5569-695D-4669-9556-4F9FC9830C43}" type="datetimeFigureOut">
              <a:rPr kumimoji="1" lang="ja-JP" altLang="en-US" smtClean="0"/>
              <a:t>2018/7/11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6D64-0BC9-48CE-A3D0-B3FAE25A5A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3121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5569-695D-4669-9556-4F9FC9830C43}" type="datetimeFigureOut">
              <a:rPr kumimoji="1" lang="ja-JP" altLang="en-US" smtClean="0"/>
              <a:t>2018/7/11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6D64-0BC9-48CE-A3D0-B3FAE25A5A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476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A5569-695D-4669-9556-4F9FC9830C43}" type="datetimeFigureOut">
              <a:rPr kumimoji="1" lang="ja-JP" altLang="en-US" smtClean="0"/>
              <a:t>2018/7/11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86D64-0BC9-48CE-A3D0-B3FAE25A5A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38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6960" y="1343798"/>
            <a:ext cx="8709040" cy="5226908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4384675" y="2185036"/>
            <a:ext cx="415925" cy="92392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254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5858" y="581902"/>
            <a:ext cx="4108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参考</a:t>
            </a:r>
            <a:r>
              <a:rPr kumimoji="1" lang="en-US" altLang="ja-JP" dirty="0" smtClean="0"/>
              <a:t>】</a:t>
            </a:r>
            <a:r>
              <a:rPr kumimoji="1" lang="ja-JP" altLang="en-US" dirty="0" smtClean="0"/>
              <a:t>撮影場所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本部事務機構棟</a:t>
            </a:r>
            <a:r>
              <a:rPr kumimoji="1" lang="ja-JP" altLang="en-US" dirty="0"/>
              <a:t>　</a:t>
            </a:r>
            <a:r>
              <a:rPr kumimoji="1" lang="ja-JP" altLang="en-US" dirty="0" smtClean="0"/>
              <a:t>１階　男子休養室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269471" y="2416165"/>
            <a:ext cx="646331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b="1" dirty="0" smtClean="0">
                <a:solidFill>
                  <a:srgbClr val="0070C0"/>
                </a:solidFill>
              </a:rPr>
              <a:t>男子</a:t>
            </a:r>
            <a:endParaRPr kumimoji="1" lang="en-US" altLang="ja-JP" sz="1200" b="1" dirty="0" smtClean="0">
              <a:solidFill>
                <a:srgbClr val="0070C0"/>
              </a:solidFill>
            </a:endParaRPr>
          </a:p>
          <a:p>
            <a:pPr algn="ctr"/>
            <a:r>
              <a:rPr kumimoji="1" lang="ja-JP" altLang="en-US" sz="1200" b="1" dirty="0" smtClean="0">
                <a:solidFill>
                  <a:srgbClr val="0070C0"/>
                </a:solidFill>
              </a:rPr>
              <a:t>休養室</a:t>
            </a:r>
            <a:endParaRPr kumimoji="1" lang="ja-JP" altLang="en-US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45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7</Words>
  <Application>Microsoft Office PowerPoint</Application>
  <PresentationFormat>A4 210 x 297 mm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岡田　祐介</dc:creator>
  <cp:lastModifiedBy>岡田　祐介</cp:lastModifiedBy>
  <cp:revision>3</cp:revision>
  <dcterms:created xsi:type="dcterms:W3CDTF">2018-07-11T02:33:35Z</dcterms:created>
  <dcterms:modified xsi:type="dcterms:W3CDTF">2018-07-11T02:45:19Z</dcterms:modified>
</cp:coreProperties>
</file>