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48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04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3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67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22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38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05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2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5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69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08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64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1FF08F-39B4-4F63-8BF3-59DA684F915C}"/>
              </a:ext>
            </a:extLst>
          </p:cNvPr>
          <p:cNvSpPr txBox="1"/>
          <p:nvPr/>
        </p:nvSpPr>
        <p:spPr>
          <a:xfrm>
            <a:off x="351868" y="1191029"/>
            <a:ext cx="6154265" cy="63094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>
                <a:latin typeface="游ゴシック 本文"/>
                <a:ea typeface="+mj-ea"/>
              </a:rPr>
              <a:t>【</a:t>
            </a:r>
            <a:r>
              <a:rPr kumimoji="1" lang="ja-JP" altLang="en-US" sz="1000" b="1" dirty="0">
                <a:latin typeface="游ゴシック 本文"/>
                <a:ea typeface="+mj-ea"/>
              </a:rPr>
              <a:t>自由記載</a:t>
            </a:r>
            <a:r>
              <a:rPr kumimoji="1" lang="en-US" altLang="ja-JP" sz="1000" b="1" dirty="0">
                <a:latin typeface="游ゴシック 本文"/>
                <a:ea typeface="+mj-ea"/>
              </a:rPr>
              <a:t>】</a:t>
            </a:r>
          </a:p>
          <a:p>
            <a:endParaRPr kumimoji="1" lang="en-US" altLang="ja-JP" sz="5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000" b="1" dirty="0"/>
              <a:t>大学業界の「当たり前」を大学職員としてあなたが変えるとしたら、何をどのように変えますか。</a:t>
            </a:r>
            <a:endParaRPr lang="en-US" altLang="ja-JP" sz="1000" b="1" dirty="0"/>
          </a:p>
          <a:p>
            <a:r>
              <a:rPr lang="en-US" altLang="ja-JP" sz="1000" b="1" dirty="0"/>
              <a:t>※</a:t>
            </a:r>
            <a:r>
              <a:rPr lang="ja-JP" altLang="en-US" sz="1000" b="1" dirty="0"/>
              <a:t>文字だけでなく、図・グラフ・イラスト等を最低１つ以上使用してください。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E5B6D3E-489A-40B6-919A-3E16030EA06E}"/>
              </a:ext>
            </a:extLst>
          </p:cNvPr>
          <p:cNvSpPr/>
          <p:nvPr/>
        </p:nvSpPr>
        <p:spPr>
          <a:xfrm>
            <a:off x="351868" y="1160252"/>
            <a:ext cx="6154264" cy="803256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D94613-9143-48F6-8257-7732602C3151}"/>
              </a:ext>
            </a:extLst>
          </p:cNvPr>
          <p:cNvSpPr txBox="1"/>
          <p:nvPr/>
        </p:nvSpPr>
        <p:spPr>
          <a:xfrm>
            <a:off x="309803" y="9194113"/>
            <a:ext cx="4290773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ja-JP" altLang="ja-JP" sz="900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（注）エントリーシートは、職員採用業務以外には使用いたしません。</a:t>
            </a:r>
            <a:endParaRPr lang="ja-JP" altLang="ja-JP" sz="9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F175CD8-B02A-42CE-80FF-C8054372CADE}"/>
              </a:ext>
            </a:extLst>
          </p:cNvPr>
          <p:cNvSpPr txBox="1"/>
          <p:nvPr/>
        </p:nvSpPr>
        <p:spPr>
          <a:xfrm>
            <a:off x="783551" y="596471"/>
            <a:ext cx="529089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大阪大学</a:t>
            </a:r>
            <a:r>
              <a:rPr lang="ja-JP" altLang="ja-JP" sz="14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職員採用試験</a:t>
            </a:r>
            <a:r>
              <a:rPr lang="ja-JP" altLang="en-US" sz="1400" b="1" kern="100" dirty="0">
                <a:solidFill>
                  <a:schemeClr val="accent1"/>
                </a:solidFill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（独自）</a:t>
            </a:r>
            <a:r>
              <a:rPr lang="ja-JP" altLang="ja-JP" sz="1400" b="1" kern="100" dirty="0">
                <a:solidFill>
                  <a:schemeClr val="accent1"/>
                </a:solidFill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ja-JP" altLang="ja-JP" sz="14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エントリーシート</a:t>
            </a:r>
            <a:endParaRPr kumimoji="1"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F38BA4-0BDC-4EAF-AC7E-AC2C55A280BA}"/>
              </a:ext>
            </a:extLst>
          </p:cNvPr>
          <p:cNvSpPr txBox="1"/>
          <p:nvPr/>
        </p:nvSpPr>
        <p:spPr>
          <a:xfrm>
            <a:off x="2192866" y="863599"/>
            <a:ext cx="4641907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（受験番号：</a:t>
            </a:r>
            <a:r>
              <a:rPr lang="en-US" altLang="ja-JP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A</a:t>
            </a:r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　　</a:t>
            </a:r>
            <a:r>
              <a:rPr lang="ja-JP" altLang="ja-JP" sz="12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） （氏名：　　　　　　　　　　　</a:t>
            </a:r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）</a:t>
            </a:r>
            <a:endParaRPr kumimoji="1" lang="ja-JP" altLang="en-US" sz="1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BC58EA0-99F3-736E-8937-554BD1A88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62" b="23376"/>
          <a:stretch>
            <a:fillRect/>
          </a:stretch>
        </p:blipFill>
        <p:spPr>
          <a:xfrm>
            <a:off x="0" y="190500"/>
            <a:ext cx="1554126" cy="3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42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83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ゴシック</vt:lpstr>
      <vt:lpstr>游ゴシック 本文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　正和</dc:creator>
  <cp:lastModifiedBy>神吉　美穂</cp:lastModifiedBy>
  <cp:revision>30</cp:revision>
  <cp:lastPrinted>2022-07-20T09:17:11Z</cp:lastPrinted>
  <dcterms:created xsi:type="dcterms:W3CDTF">2022-07-20T09:05:29Z</dcterms:created>
  <dcterms:modified xsi:type="dcterms:W3CDTF">2026-08-25T08:11:52Z</dcterms:modified>
</cp:coreProperties>
</file>