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49D"/>
    <a:srgbClr val="FFFFFF"/>
    <a:srgbClr val="FF6600"/>
    <a:srgbClr val="193590"/>
    <a:srgbClr val="52C3F1"/>
    <a:srgbClr val="F29B76"/>
    <a:srgbClr val="33CCCC"/>
    <a:srgbClr val="F8C385"/>
    <a:srgbClr val="EE87B4"/>
    <a:srgbClr val="68B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C0026D-D40D-401D-A96B-7CDBE966D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A3747D-7503-4D2B-B69A-DCA9B61E4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30F0FC-F76D-4C9D-80AB-204BC593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2022/8/24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8D7B21-3FAE-4DF4-B658-9BA8D497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BC34CE-0139-45FF-9D81-067D8BF7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521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A0CA15-F67B-4C46-BB86-E2AA0272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D724D3-CA3B-48EA-A806-C3C297A48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8AC68D-C456-455C-B5BB-49498243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2022/8/24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7DEC48-8FA7-4CD5-8401-B8ABE895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77A314-2A03-4572-BF82-DFED3017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471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DFD30BA-2396-4EB8-B2F4-655FA7C15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A45C435-F53B-4BD0-AE60-080A6320C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C062D3-2DD7-4C9B-A9C7-2B208416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2022/8/24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A76052-959D-4065-BDCD-72C08739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0DAFDB-7E43-4454-BCE8-CE845CCF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290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82E3E5-B027-4DF6-BA0B-651F8840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852287-CA63-4240-9704-CCDEF3896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67B923-199E-45A3-9C98-E5785532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2022/8/24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5611CD-FFAE-49C2-BA1E-AA2990DC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5CE1CA-9AF0-4F79-8CA0-2033C887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837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35051E-8E06-466B-9B2C-70E9B319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E58D63-DD18-43D9-B641-A7E225FF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D4628D-99C5-40A5-9613-CF5B7A9E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2022/8/24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6E72F3-30F9-477B-886F-C65F10F6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115BFE-2DBA-4810-A744-32220A52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060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5E2C61-AFE5-47F7-B919-D36C8510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2C452A-7746-4250-B3F4-B3A9E6172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508F58-55E0-4D18-BB49-6C8807A2E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2062F8-2DA0-4598-A846-144B45FF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2022/8/24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5287A2-72CB-45A1-8662-2483D5CC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4FC9DF-0E31-489C-A978-DF8114BA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990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E037D5-02E4-47B4-8364-D49A70F7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37C7DE-B937-4AF5-8AF5-2C6ECF173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A1985A-F165-45FB-87BF-ECF95F531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2B80E31-E6E1-4BB5-8202-14779229B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4C33E28-E167-4EA1-B68C-260FD1EF1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92C002B-C90C-4CF7-960A-063930AD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2022/8/24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C2F5D68-F1F4-489C-8DB1-BCB5DB12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FB2A409-793F-4E5B-BD78-D7176D21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489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319B7E-0231-4AA5-A073-145A9ACC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1D4B003-762E-4903-879B-7DA2976C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2022/8/24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30F4A6-181D-40EA-AECA-7635CD06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CA9CFF-BDA1-4ADA-B8BE-B5220E2A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591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C59C8B9-9D8C-4D4A-AF4B-60A90C08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2022/8/24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38420E8-DC63-4F2E-A6E1-C1E36FFB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DC0723-3755-4B67-A400-DD01C18C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722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4D3508-4DB3-42D6-A6C9-01C08E62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62F267-7506-42CA-A56A-D8EBC99E0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5AF30F0-56C2-43E4-A7BC-FC610EE36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1FA034-F3C7-45C9-88EE-351562DD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2022/8/24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F9A4A5-6D89-4596-85EB-03C5C9EF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706FE6-D07D-495D-ADF7-683EB85B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357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749D9A-6749-4B60-ABA7-331B10C6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03FD4BB-8604-4054-ADF9-22EA56621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7B8EF5-5BC8-47CD-B16F-B81A62FCC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4AE771-689D-4182-AEF3-E9C71747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2022/8/24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3344D3-92FE-4693-AC61-5D74FDF4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0E6D24-3BFA-4D63-8F6F-45A26C2A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967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4ADDD27-1C9D-41C9-997F-8AB206A9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1E10A6-67C4-485C-998D-7A0D508CB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6529FC-C91D-42C6-837E-65A42742F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D9E03-6221-442F-9756-9C776A18E648}" type="datetimeFigureOut">
              <a:rPr kumimoji="1" lang="ja-JP" altLang="en-US" smtClean="0"/>
              <a:t>2022/8/24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F5A226-C1FA-418F-ADBD-AF9284658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1DE705-D78C-4934-9633-CBF6172DD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201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72F468F-FC08-4802-8AB2-E7B54E2B84EF}"/>
              </a:ext>
            </a:extLst>
          </p:cNvPr>
          <p:cNvGrpSpPr/>
          <p:nvPr/>
        </p:nvGrpSpPr>
        <p:grpSpPr>
          <a:xfrm>
            <a:off x="1428280" y="828604"/>
            <a:ext cx="8329706" cy="5858023"/>
            <a:chOff x="1428280" y="828604"/>
            <a:chExt cx="8329706" cy="5858023"/>
          </a:xfrm>
        </p:grpSpPr>
        <p:pic>
          <p:nvPicPr>
            <p:cNvPr id="5" name="図 4" descr="ダイアグラム, 設計図&#10;&#10;自動的に生成された説明">
              <a:extLst>
                <a:ext uri="{FF2B5EF4-FFF2-40B4-BE49-F238E27FC236}">
                  <a16:creationId xmlns:a16="http://schemas.microsoft.com/office/drawing/2014/main" id="{C9D6B943-2DBB-41AA-A31E-5CB8D3F1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280" y="828604"/>
              <a:ext cx="8329706" cy="5211469"/>
            </a:xfrm>
            <a:prstGeom prst="rect">
              <a:avLst/>
            </a:prstGeom>
          </p:spPr>
        </p:pic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A2B1A92E-59A0-4B0C-B986-517FBA96F23A}"/>
                </a:ext>
              </a:extLst>
            </p:cNvPr>
            <p:cNvGrpSpPr/>
            <p:nvPr/>
          </p:nvGrpSpPr>
          <p:grpSpPr>
            <a:xfrm>
              <a:off x="5329216" y="1674837"/>
              <a:ext cx="3560960" cy="1879448"/>
              <a:chOff x="165252" y="3761242"/>
              <a:chExt cx="3560960" cy="1879448"/>
            </a:xfrm>
          </p:grpSpPr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19BC82E8-B484-465D-B122-4073E2678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252" y="3761242"/>
                <a:ext cx="3560960" cy="1879448"/>
              </a:xfrm>
              <a:prstGeom prst="rect">
                <a:avLst/>
              </a:prstGeom>
            </p:spPr>
          </p:pic>
          <p:sp>
            <p:nvSpPr>
              <p:cNvPr id="20" name="Text Box 33">
                <a:extLst>
                  <a:ext uri="{FF2B5EF4-FFF2-40B4-BE49-F238E27FC236}">
                    <a16:creationId xmlns:a16="http://schemas.microsoft.com/office/drawing/2014/main" id="{31901890-ECED-4107-8FF2-C13CEAD945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0624" y="4757445"/>
                <a:ext cx="650216" cy="30777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Core Expertise</a:t>
                </a:r>
                <a:endPara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 Box 36">
                <a:extLst>
                  <a:ext uri="{FF2B5EF4-FFF2-40B4-BE49-F238E27FC236}">
                    <a16:creationId xmlns:a16="http://schemas.microsoft.com/office/drawing/2014/main" id="{6857CD31-351B-473A-B44C-955AAD75A0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3403" y="4097281"/>
                <a:ext cx="913130" cy="26032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Integration of Knowledge with Society</a:t>
                </a: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 Box 36">
                <a:extLst>
                  <a:ext uri="{FF2B5EF4-FFF2-40B4-BE49-F238E27FC236}">
                    <a16:creationId xmlns:a16="http://schemas.microsoft.com/office/drawing/2014/main" id="{C9343761-85EC-46E3-9AC8-E44771C89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9152" y="3857603"/>
                <a:ext cx="913130" cy="26032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Integration of Knowledge with Society</a:t>
                </a: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 Box 40">
                <a:extLst>
                  <a:ext uri="{FF2B5EF4-FFF2-40B4-BE49-F238E27FC236}">
                    <a16:creationId xmlns:a16="http://schemas.microsoft.com/office/drawing/2014/main" id="{28FEFB55-4A4E-4E8E-BE85-BAC2220E2E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36" y="4127148"/>
                <a:ext cx="702524" cy="20871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Fusion of Knowledge</a:t>
                </a:r>
                <a:endPara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35">
                <a:extLst>
                  <a:ext uri="{FF2B5EF4-FFF2-40B4-BE49-F238E27FC236}">
                    <a16:creationId xmlns:a16="http://schemas.microsoft.com/office/drawing/2014/main" id="{106C39A0-2667-4AF8-B1E8-92BCB6B3B8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1844" y="4409634"/>
                <a:ext cx="680831" cy="15510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Resolve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societal issues</a:t>
                </a:r>
                <a:endPara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 Box 37">
                <a:extLst>
                  <a:ext uri="{FF2B5EF4-FFF2-40B4-BE49-F238E27FC236}">
                    <a16:creationId xmlns:a16="http://schemas.microsoft.com/office/drawing/2014/main" id="{1EF0B8AF-4C6C-468F-8772-8ED58B7D1C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6993" y="4144666"/>
                <a:ext cx="650215" cy="15510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Enhance specialization</a:t>
                </a:r>
                <a:endPara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 Box 39">
                <a:extLst>
                  <a:ext uri="{FF2B5EF4-FFF2-40B4-BE49-F238E27FC236}">
                    <a16:creationId xmlns:a16="http://schemas.microsoft.com/office/drawing/2014/main" id="{42B56706-2F89-4B88-89DB-2CB28FB943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215" y="4382646"/>
                <a:ext cx="840525" cy="23083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Promote interdisciplinary fusion</a:t>
                </a:r>
                <a:endPara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FFFB0AFC-8B1B-4367-A2C7-7F7E1C5D7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4048" y="4619584"/>
              <a:ext cx="1126611" cy="960933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8F2ACF95-42FD-4F9E-8B23-7C9FE718E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72" t="13735" r="849"/>
            <a:stretch/>
          </p:blipFill>
          <p:spPr>
            <a:xfrm>
              <a:off x="4630133" y="5850990"/>
              <a:ext cx="834607" cy="478005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F57FAC35-3B71-4B79-84D3-B9DE33304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30133" y="6336799"/>
              <a:ext cx="912664" cy="349828"/>
            </a:xfrm>
            <a:prstGeom prst="rect">
              <a:avLst/>
            </a:prstGeom>
          </p:spPr>
        </p:pic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D5A479B4-8B51-4A8E-8047-AF2519A865B5}"/>
                </a:ext>
              </a:extLst>
            </p:cNvPr>
            <p:cNvSpPr/>
            <p:nvPr/>
          </p:nvSpPr>
          <p:spPr>
            <a:xfrm>
              <a:off x="4746853" y="919462"/>
              <a:ext cx="1890833" cy="554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kumimoji="1" lang="en-AU" altLang="ja-JP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Enrichment of educational environment in which diverse students gather </a:t>
              </a:r>
            </a:p>
            <a:p>
              <a:pPr algn="ctr">
                <a:lnSpc>
                  <a:spcPts val="900"/>
                </a:lnSpc>
              </a:pPr>
              <a:r>
                <a:rPr kumimoji="1" lang="en-AU" altLang="ja-JP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 around the world</a:t>
              </a:r>
              <a:endParaRPr kumimoji="1" lang="ja-JP" alt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08E412B6-4E03-4265-B43C-99762398C93F}"/>
                </a:ext>
              </a:extLst>
            </p:cNvPr>
            <p:cNvSpPr/>
            <p:nvPr/>
          </p:nvSpPr>
          <p:spPr>
            <a:xfrm>
              <a:off x="4110659" y="2619027"/>
              <a:ext cx="20541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AU" altLang="ja-JP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Strengthening of mathematics and data science education</a:t>
              </a:r>
            </a:p>
            <a:p>
              <a:pPr algn="ctr"/>
              <a:r>
                <a:rPr kumimoji="1" lang="en-AU" altLang="ja-JP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Strengthening of health </a:t>
              </a:r>
            </a:p>
            <a:p>
              <a:pPr algn="ctr"/>
              <a:r>
                <a:rPr kumimoji="1" lang="en-AU" altLang="ja-JP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sport science</a:t>
              </a:r>
              <a:endParaRPr kumimoji="1" lang="ja-JP" alt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597BE002-83D0-43C9-915F-D25D230C61CC}"/>
                </a:ext>
              </a:extLst>
            </p:cNvPr>
            <p:cNvSpPr/>
            <p:nvPr/>
          </p:nvSpPr>
          <p:spPr>
            <a:xfrm>
              <a:off x="5225294" y="3368517"/>
              <a:ext cx="15761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AU" altLang="ja-JP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Overall </a:t>
              </a:r>
            </a:p>
            <a:p>
              <a:pPr algn="ctr"/>
              <a:r>
                <a:rPr kumimoji="1" lang="en-AU" altLang="ja-JP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optimization</a:t>
              </a:r>
              <a:endParaRPr kumimoji="1" lang="ja-JP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59C3F997-7138-4CBB-AD4E-CE7A260BC677}"/>
                </a:ext>
              </a:extLst>
            </p:cNvPr>
            <p:cNvSpPr/>
            <p:nvPr/>
          </p:nvSpPr>
          <p:spPr>
            <a:xfrm>
              <a:off x="3754166" y="5348239"/>
              <a:ext cx="2249147" cy="377155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kumimoji="1" lang="en-AU" altLang="ja-JP" sz="1300" b="1" dirty="0">
                  <a:solidFill>
                    <a:srgbClr val="1A35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school/university connection </a:t>
              </a: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9F55F345-4A0A-44A3-92C5-401B74E8F3D7}"/>
                </a:ext>
              </a:extLst>
            </p:cNvPr>
            <p:cNvSpPr/>
            <p:nvPr/>
          </p:nvSpPr>
          <p:spPr>
            <a:xfrm>
              <a:off x="6868451" y="3581020"/>
              <a:ext cx="2858249" cy="830997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kumimoji="1" lang="en-AU" altLang="ja-JP" sz="2400" b="1" dirty="0">
                  <a:solidFill>
                    <a:srgbClr val="1A3591"/>
                  </a:solidFill>
                  <a:effectLst>
                    <a:glow rad="1905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Life-Cycle</a:t>
              </a:r>
            </a:p>
            <a:p>
              <a:pPr algn="ctr"/>
              <a:r>
                <a:rPr lang="en-AU" altLang="ja-JP" sz="2400" b="1" dirty="0">
                  <a:solidFill>
                    <a:srgbClr val="1A3591"/>
                  </a:solidFill>
                  <a:effectLst>
                    <a:glow rad="1905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  <a:endParaRPr kumimoji="1" lang="en-AU" altLang="ja-JP" sz="2400" b="1" dirty="0">
                <a:solidFill>
                  <a:srgbClr val="1A3591"/>
                </a:solidFill>
                <a:effectLst>
                  <a:glow rad="1905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4C3977D4-CA36-4D0F-B927-9EA117DFF78F}"/>
                </a:ext>
              </a:extLst>
            </p:cNvPr>
            <p:cNvSpPr/>
            <p:nvPr/>
          </p:nvSpPr>
          <p:spPr>
            <a:xfrm>
              <a:off x="2718080" y="1556403"/>
              <a:ext cx="127788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AU" altLang="ja-JP" sz="1100" b="1" dirty="0">
                  <a:solidFill>
                    <a:srgbClr val="33CCCC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International collaboration</a:t>
              </a:r>
              <a:endParaRPr kumimoji="1" lang="ja-JP" altLang="en-US" sz="1100" b="1" dirty="0">
                <a:solidFill>
                  <a:srgbClr val="33CCCC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E7873F6E-6B95-47CA-8E5E-461F56CBD3ED}"/>
                </a:ext>
              </a:extLst>
            </p:cNvPr>
            <p:cNvSpPr/>
            <p:nvPr/>
          </p:nvSpPr>
          <p:spPr>
            <a:xfrm>
              <a:off x="4680518" y="1772392"/>
              <a:ext cx="12069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ja-JP" sz="1100" b="1" kern="1200" dirty="0">
                  <a:solidFill>
                    <a:srgbClr val="52C3F1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Internship on Campus </a:t>
              </a:r>
              <a:endParaRPr kumimoji="1" lang="ja-JP" altLang="en-US" sz="1100" b="1" kern="1200" dirty="0">
                <a:solidFill>
                  <a:srgbClr val="52C3F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726620D2-80E4-438A-8DD3-400370C1E3B1}"/>
                </a:ext>
              </a:extLst>
            </p:cNvPr>
            <p:cNvSpPr/>
            <p:nvPr/>
          </p:nvSpPr>
          <p:spPr>
            <a:xfrm>
              <a:off x="3473250" y="2339601"/>
              <a:ext cx="1452028" cy="43088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kumimoji="1" lang="en-US" altLang="ja-JP" sz="1100" b="1" kern="1200" dirty="0">
                  <a:solidFill>
                    <a:srgbClr val="F29B76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Double Degree </a:t>
              </a:r>
            </a:p>
            <a:p>
              <a:pPr marL="0" algn="l" defTabSz="914400" rtl="0" eaLnBrk="1" latinLnBrk="0" hangingPunct="1"/>
              <a:r>
                <a:rPr kumimoji="1" lang="en-US" altLang="ja-JP" sz="1100" b="1" kern="1200" dirty="0">
                  <a:solidFill>
                    <a:srgbClr val="F29B76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Program</a:t>
              </a:r>
              <a:endParaRPr kumimoji="1" lang="ja-JP" altLang="en-US" sz="1100" b="1" kern="1200" dirty="0">
                <a:solidFill>
                  <a:srgbClr val="F29B7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D778AE39-EF9B-4887-A303-B46C64B5FD7B}"/>
                </a:ext>
              </a:extLst>
            </p:cNvPr>
            <p:cNvSpPr/>
            <p:nvPr/>
          </p:nvSpPr>
          <p:spPr>
            <a:xfrm>
              <a:off x="2499679" y="3179810"/>
              <a:ext cx="16109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1100" b="1" dirty="0">
                  <a:solidFill>
                    <a:srgbClr val="EE87B4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Undergraduate </a:t>
              </a:r>
            </a:p>
            <a:p>
              <a:pPr algn="ctr"/>
              <a:r>
                <a:rPr kumimoji="1" lang="en-US" altLang="ja-JP" sz="1100" b="1" dirty="0">
                  <a:solidFill>
                    <a:srgbClr val="EE87B4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English Course </a:t>
              </a:r>
              <a:endParaRPr kumimoji="1" lang="ja-JP" altLang="en-US" sz="1100" b="1" dirty="0">
                <a:solidFill>
                  <a:srgbClr val="EE87B4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C487F5A0-8A81-4D59-A181-8D8D2D424417}"/>
                </a:ext>
              </a:extLst>
            </p:cNvPr>
            <p:cNvSpPr/>
            <p:nvPr/>
          </p:nvSpPr>
          <p:spPr>
            <a:xfrm>
              <a:off x="4324526" y="3816711"/>
              <a:ext cx="1016152" cy="584775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Liberal </a:t>
              </a:r>
            </a:p>
            <a:p>
              <a:pPr algn="ctr"/>
              <a:r>
                <a:rPr kumimoji="1" lang="en-US" altLang="ja-JP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Arts</a:t>
              </a:r>
              <a:endParaRPr kumimoji="1" lang="ja-JP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91D765CD-6C37-431F-B0AD-F7FB20E10285}"/>
                </a:ext>
              </a:extLst>
            </p:cNvPr>
            <p:cNvSpPr/>
            <p:nvPr/>
          </p:nvSpPr>
          <p:spPr>
            <a:xfrm>
              <a:off x="4630133" y="4060239"/>
              <a:ext cx="1351308" cy="584775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Academic Major</a:t>
              </a:r>
              <a:endParaRPr kumimoji="1" lang="ja-JP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998B690B-4AA8-4B01-9892-C519842AF9C8}"/>
                </a:ext>
              </a:extLst>
            </p:cNvPr>
            <p:cNvSpPr/>
            <p:nvPr/>
          </p:nvSpPr>
          <p:spPr>
            <a:xfrm>
              <a:off x="5259518" y="4303767"/>
              <a:ext cx="1142186" cy="584775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 Literacy</a:t>
              </a:r>
              <a:endParaRPr kumimoji="1" lang="ja-JP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621A6EBC-FB69-4A35-876B-1154BFE126A6}"/>
                </a:ext>
              </a:extLst>
            </p:cNvPr>
            <p:cNvSpPr/>
            <p:nvPr/>
          </p:nvSpPr>
          <p:spPr>
            <a:xfrm>
              <a:off x="2637855" y="2786805"/>
              <a:ext cx="1153457" cy="338554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1935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bachelor</a:t>
              </a:r>
              <a:endParaRPr kumimoji="1" lang="ja-JP" altLang="en-US" sz="1600" b="1" dirty="0">
                <a:solidFill>
                  <a:srgbClr val="19359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59355073-08E6-408B-819B-6B2D50ABCF99}"/>
                </a:ext>
              </a:extLst>
            </p:cNvPr>
            <p:cNvSpPr/>
            <p:nvPr/>
          </p:nvSpPr>
          <p:spPr>
            <a:xfrm>
              <a:off x="3464087" y="1928705"/>
              <a:ext cx="1136677" cy="338554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1935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master</a:t>
              </a:r>
              <a:endParaRPr kumimoji="1" lang="ja-JP" altLang="en-US" sz="1600" b="1" dirty="0">
                <a:solidFill>
                  <a:srgbClr val="19359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682DB3E3-58DD-4705-9622-E3B79AB00F26}"/>
                </a:ext>
              </a:extLst>
            </p:cNvPr>
            <p:cNvSpPr/>
            <p:nvPr/>
          </p:nvSpPr>
          <p:spPr>
            <a:xfrm>
              <a:off x="4039699" y="1191425"/>
              <a:ext cx="1042896" cy="338554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1935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doctor</a:t>
              </a:r>
              <a:endParaRPr kumimoji="1" lang="ja-JP" altLang="en-US" sz="1600" b="1" dirty="0">
                <a:solidFill>
                  <a:srgbClr val="19359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BFFEA66-990F-4628-BD7A-E1A7BDE2B496}"/>
                </a:ext>
              </a:extLst>
            </p:cNvPr>
            <p:cNvSpPr/>
            <p:nvPr/>
          </p:nvSpPr>
          <p:spPr>
            <a:xfrm>
              <a:off x="4243213" y="5083516"/>
              <a:ext cx="1125073" cy="307777"/>
            </a:xfrm>
            <a:prstGeom prst="rect">
              <a:avLst/>
            </a:prstGeom>
            <a:scene3d>
              <a:camera prst="isometricLeftDown">
                <a:rot lat="2100000" lon="270000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kumimoji="1" lang="en-AU" altLang="ja-JP" sz="1400" b="1" dirty="0">
                  <a:solidFill>
                    <a:srgbClr val="1A35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Admission</a:t>
              </a:r>
              <a:endParaRPr kumimoji="1" lang="en-AU" altLang="ja-JP" sz="1300" b="1" dirty="0">
                <a:solidFill>
                  <a:srgbClr val="1A359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B7AE8328-D54C-4B43-AAA0-FC2906A2172A}"/>
                </a:ext>
              </a:extLst>
            </p:cNvPr>
            <p:cNvSpPr/>
            <p:nvPr/>
          </p:nvSpPr>
          <p:spPr>
            <a:xfrm>
              <a:off x="3507675" y="3486694"/>
              <a:ext cx="16109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AU" altLang="ja-JP" sz="1100" b="1" dirty="0">
                  <a:solidFill>
                    <a:srgbClr val="68BE83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Promotion of </a:t>
              </a:r>
            </a:p>
            <a:p>
              <a:pPr algn="ctr"/>
              <a:r>
                <a:rPr kumimoji="1" lang="en-AU" altLang="ja-JP" sz="1100" b="1" dirty="0">
                  <a:solidFill>
                    <a:srgbClr val="68BE83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blended education</a:t>
              </a:r>
              <a:endParaRPr kumimoji="1" lang="ja-JP" altLang="en-US" sz="1100" b="1" dirty="0">
                <a:solidFill>
                  <a:srgbClr val="68BE83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BC46F460-CD08-4AD1-B275-36EA9B714CD9}"/>
                </a:ext>
              </a:extLst>
            </p:cNvPr>
            <p:cNvSpPr/>
            <p:nvPr/>
          </p:nvSpPr>
          <p:spPr>
            <a:xfrm>
              <a:off x="1641598" y="2135698"/>
              <a:ext cx="1775568" cy="7694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  <p:txBody>
            <a:bodyPr wrap="square">
              <a:spAutoFit/>
            </a:bodyPr>
            <a:lstStyle/>
            <a:p>
              <a:r>
                <a:rPr kumimoji="1" lang="en-AU" altLang="ja-JP" sz="1100" b="1" dirty="0">
                  <a:solidFill>
                    <a:schemeClr val="accent2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Recurrent education with mutual benefit for companies and the university</a:t>
              </a:r>
              <a:endParaRPr kumimoji="1" lang="ja-JP" altLang="en-US" sz="1100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832F8C45-3794-41B2-8E76-3B456BC64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157" y="4179552"/>
              <a:ext cx="2042185" cy="248429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30431607-7D8D-46A0-8759-511FCDB9EFBF}"/>
                </a:ext>
              </a:extLst>
            </p:cNvPr>
            <p:cNvSpPr/>
            <p:nvPr/>
          </p:nvSpPr>
          <p:spPr>
            <a:xfrm>
              <a:off x="7088805" y="2559555"/>
              <a:ext cx="198709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AU" altLang="ja-JP" sz="1400" b="1" dirty="0">
                  <a:solidFill>
                    <a:srgbClr val="1A3591"/>
                  </a:solidFill>
                  <a:effectLst>
                    <a:glow rad="1905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Double-Wing</a:t>
              </a:r>
            </a:p>
            <a:p>
              <a:pPr algn="ctr"/>
              <a:r>
                <a:rPr lang="en-AU" altLang="ja-JP" sz="1400" b="1" dirty="0">
                  <a:solidFill>
                    <a:srgbClr val="1A3591"/>
                  </a:solidFill>
                  <a:effectLst>
                    <a:glow rad="1905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Academic</a:t>
              </a:r>
            </a:p>
            <a:p>
              <a:pPr algn="ctr"/>
              <a:r>
                <a:rPr kumimoji="1" lang="en-AU" altLang="ja-JP" sz="1400" b="1" dirty="0">
                  <a:solidFill>
                    <a:srgbClr val="1A3591"/>
                  </a:solidFill>
                  <a:effectLst>
                    <a:glow rad="1905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Architec</a:t>
              </a:r>
              <a:r>
                <a:rPr lang="en-AU" altLang="ja-JP" sz="1400" b="1" dirty="0">
                  <a:solidFill>
                    <a:srgbClr val="1A3591"/>
                  </a:solidFill>
                  <a:effectLst>
                    <a:glow rad="1905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ture</a:t>
              </a:r>
              <a:endParaRPr kumimoji="1" lang="en-AU" altLang="ja-JP" sz="1400" b="1" dirty="0">
                <a:solidFill>
                  <a:srgbClr val="1A3591"/>
                </a:solidFill>
                <a:effectLst>
                  <a:glow rad="1905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74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ワイド画面</PresentationFormat>
  <Paragraphs>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2022-07-29T02:20:42Z</dcterms:created>
  <dcterms:modified xsi:type="dcterms:W3CDTF">2022-08-24T09:01:33Z</dcterms:modified>
</cp:coreProperties>
</file>